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2" r:id="rId1"/>
  </p:sldMasterIdLst>
  <p:notesMasterIdLst>
    <p:notesMasterId r:id="rId22"/>
  </p:notesMasterIdLst>
  <p:sldIdLst>
    <p:sldId id="337" r:id="rId2"/>
    <p:sldId id="356" r:id="rId3"/>
    <p:sldId id="336" r:id="rId4"/>
    <p:sldId id="332" r:id="rId5"/>
    <p:sldId id="357" r:id="rId6"/>
    <p:sldId id="362" r:id="rId7"/>
    <p:sldId id="358" r:id="rId8"/>
    <p:sldId id="360" r:id="rId9"/>
    <p:sldId id="359" r:id="rId10"/>
    <p:sldId id="364" r:id="rId11"/>
    <p:sldId id="361" r:id="rId12"/>
    <p:sldId id="363" r:id="rId13"/>
    <p:sldId id="365" r:id="rId14"/>
    <p:sldId id="366" r:id="rId15"/>
    <p:sldId id="373" r:id="rId16"/>
    <p:sldId id="370" r:id="rId17"/>
    <p:sldId id="372" r:id="rId18"/>
    <p:sldId id="369" r:id="rId19"/>
    <p:sldId id="371" r:id="rId20"/>
    <p:sldId id="374"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663300"/>
    <a:srgbClr val="FF0000"/>
    <a:srgbClr val="F3F0F1"/>
    <a:srgbClr val="FFCC00"/>
    <a:srgbClr val="696969"/>
    <a:srgbClr val="64D1B8"/>
    <a:srgbClr val="F1DB83"/>
    <a:srgbClr val="FFFDF1"/>
    <a:srgbClr val="AA218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3072" autoAdjust="0"/>
  </p:normalViewPr>
  <p:slideViewPr>
    <p:cSldViewPr snapToGrid="0">
      <p:cViewPr varScale="1">
        <p:scale>
          <a:sx n="77" d="100"/>
          <a:sy n="77" d="100"/>
        </p:scale>
        <p:origin x="912"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B1495A1-FC4B-4943-A3E4-B9AE05938C94}" type="datetimeFigureOut">
              <a:rPr lang="en-AU" smtClean="0"/>
              <a:t>3/09/2024</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8BCE355-FF94-49DF-AE23-D71E2B6744E9}" type="slidenum">
              <a:rPr lang="en-AU" smtClean="0"/>
              <a:t>‹#›</a:t>
            </a:fld>
            <a:endParaRPr lang="en-AU"/>
          </a:p>
        </p:txBody>
      </p:sp>
    </p:spTree>
    <p:extLst>
      <p:ext uri="{BB962C8B-B14F-4D97-AF65-F5344CB8AC3E}">
        <p14:creationId xmlns:p14="http://schemas.microsoft.com/office/powerpoint/2010/main" val="33819644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8" name="Freeform: Shape 27">
            <a:extLst>
              <a:ext uri="{FF2B5EF4-FFF2-40B4-BE49-F238E27FC236}">
                <a16:creationId xmlns:a16="http://schemas.microsoft.com/office/drawing/2014/main" id="{9B0F7D69-D93C-4C38-A23D-76E000D691CD}"/>
              </a:ext>
            </a:extLst>
          </p:cNvPr>
          <p:cNvSpPr/>
          <p:nvPr/>
        </p:nvSpPr>
        <p:spPr>
          <a:xfrm>
            <a:off x="0" y="0"/>
            <a:ext cx="3496422" cy="6858000"/>
          </a:xfrm>
          <a:custGeom>
            <a:avLst/>
            <a:gdLst>
              <a:gd name="connsiteX0" fmla="*/ 0 w 3496422"/>
              <a:gd name="connsiteY0" fmla="*/ 0 h 6858000"/>
              <a:gd name="connsiteX1" fmla="*/ 1873399 w 3496422"/>
              <a:gd name="connsiteY1" fmla="*/ 0 h 6858000"/>
              <a:gd name="connsiteX2" fmla="*/ 1895523 w 3496422"/>
              <a:gd name="connsiteY2" fmla="*/ 14997 h 6858000"/>
              <a:gd name="connsiteX3" fmla="*/ 3496422 w 3496422"/>
              <a:gd name="connsiteY3" fmla="*/ 3621656 h 6858000"/>
              <a:gd name="connsiteX4" fmla="*/ 1622072 w 3496422"/>
              <a:gd name="connsiteY4" fmla="*/ 6374814 h 6858000"/>
              <a:gd name="connsiteX5" fmla="*/ 1105424 w 3496422"/>
              <a:gd name="connsiteY5" fmla="*/ 6780599 h 6858000"/>
              <a:gd name="connsiteX6" fmla="*/ 993668 w 3496422"/>
              <a:gd name="connsiteY6" fmla="*/ 6858000 h 6858000"/>
              <a:gd name="connsiteX7" fmla="*/ 0 w 3496422"/>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96422" h="6858000">
                <a:moveTo>
                  <a:pt x="0" y="0"/>
                </a:moveTo>
                <a:lnTo>
                  <a:pt x="1873399" y="0"/>
                </a:lnTo>
                <a:lnTo>
                  <a:pt x="1895523" y="14997"/>
                </a:lnTo>
                <a:cubicBezTo>
                  <a:pt x="2922686" y="754641"/>
                  <a:pt x="3496422" y="2093192"/>
                  <a:pt x="3496422" y="3621656"/>
                </a:cubicBezTo>
                <a:cubicBezTo>
                  <a:pt x="3496422" y="4969131"/>
                  <a:pt x="2567697" y="5602839"/>
                  <a:pt x="1622072" y="6374814"/>
                </a:cubicBezTo>
                <a:cubicBezTo>
                  <a:pt x="1449869" y="6515397"/>
                  <a:pt x="1279242" y="6653108"/>
                  <a:pt x="1105424" y="6780599"/>
                </a:cubicBezTo>
                <a:lnTo>
                  <a:pt x="993668"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p:cNvSpPr>
            <a:spLocks noGrp="1"/>
          </p:cNvSpPr>
          <p:nvPr>
            <p:ph type="ctrTitle"/>
          </p:nvPr>
        </p:nvSpPr>
        <p:spPr>
          <a:xfrm>
            <a:off x="4654295" y="1346268"/>
            <a:ext cx="7060135" cy="3285207"/>
          </a:xfrm>
        </p:spPr>
        <p:txBody>
          <a:bodyPr anchor="b">
            <a:noAutofit/>
          </a:bodyPr>
          <a:lstStyle>
            <a:lvl1pPr algn="l">
              <a:lnSpc>
                <a:spcPct val="120000"/>
              </a:lnSpc>
              <a:defRPr sz="540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4662312" y="4631475"/>
            <a:ext cx="7052117" cy="1150200"/>
          </a:xfrm>
        </p:spPr>
        <p:txBody>
          <a:bodyPr lIns="109728" tIns="109728" rIns="109728" bIns="91440" anchor="t">
            <a:normAutofit/>
          </a:bodyPr>
          <a:lstStyle>
            <a:lvl1pPr marL="0" indent="0" algn="l">
              <a:lnSpc>
                <a:spcPct val="130000"/>
              </a:lnSpc>
              <a:buNone/>
              <a:defRPr sz="2400" baseline="0">
                <a:solidFill>
                  <a:schemeClr val="tx1">
                    <a:lumMod val="85000"/>
                    <a:lumOff val="1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0" name="Date Placeholder 9">
            <a:extLst>
              <a:ext uri="{FF2B5EF4-FFF2-40B4-BE49-F238E27FC236}">
                <a16:creationId xmlns:a16="http://schemas.microsoft.com/office/drawing/2014/main" id="{123E5C65-E22A-4865-9449-10140D62B655}"/>
              </a:ext>
            </a:extLst>
          </p:cNvPr>
          <p:cNvSpPr>
            <a:spLocks noGrp="1"/>
          </p:cNvSpPr>
          <p:nvPr>
            <p:ph type="dt" sz="half" idx="10"/>
          </p:nvPr>
        </p:nvSpPr>
        <p:spPr>
          <a:xfrm>
            <a:off x="4654295" y="617415"/>
            <a:ext cx="7123723" cy="457200"/>
          </a:xfrm>
        </p:spPr>
        <p:txBody>
          <a:bodyPr/>
          <a:lstStyle>
            <a:lvl1pPr algn="l">
              <a:defRPr/>
            </a:lvl1pPr>
          </a:lstStyle>
          <a:p>
            <a:fld id="{12241623-A064-4BED-B073-BA4D61433402}" type="datetime1">
              <a:rPr lang="en-US" smtClean="0"/>
              <a:t>9/3/2024</a:t>
            </a:fld>
            <a:endParaRPr lang="en-US" dirty="0"/>
          </a:p>
        </p:txBody>
      </p:sp>
      <p:sp>
        <p:nvSpPr>
          <p:cNvPr id="24" name="Footer Placeholder 23">
            <a:extLst>
              <a:ext uri="{FF2B5EF4-FFF2-40B4-BE49-F238E27FC236}">
                <a16:creationId xmlns:a16="http://schemas.microsoft.com/office/drawing/2014/main" id="{EF9C3DE0-E7F5-4B4D-B5AF-CDE724CE79A3}"/>
              </a:ext>
            </a:extLst>
          </p:cNvPr>
          <p:cNvSpPr>
            <a:spLocks noGrp="1"/>
          </p:cNvSpPr>
          <p:nvPr>
            <p:ph type="ftr" sz="quarter" idx="11"/>
          </p:nvPr>
        </p:nvSpPr>
        <p:spPr>
          <a:xfrm>
            <a:off x="4654295" y="6170490"/>
            <a:ext cx="5588349" cy="457200"/>
          </a:xfrm>
        </p:spPr>
        <p:txBody>
          <a:bodyPr/>
          <a:lstStyle/>
          <a:p>
            <a:endParaRPr lang="en-US" dirty="0"/>
          </a:p>
        </p:txBody>
      </p:sp>
      <p:sp>
        <p:nvSpPr>
          <p:cNvPr id="25" name="Slide Number Placeholder 24">
            <a:extLst>
              <a:ext uri="{FF2B5EF4-FFF2-40B4-BE49-F238E27FC236}">
                <a16:creationId xmlns:a16="http://schemas.microsoft.com/office/drawing/2014/main" id="{48C1E146-840A-4217-B63E-62E5CF8909C2}"/>
              </a:ext>
            </a:extLst>
          </p:cNvPr>
          <p:cNvSpPr>
            <a:spLocks noGrp="1"/>
          </p:cNvSpPr>
          <p:nvPr>
            <p:ph type="sldNum" sz="quarter" idx="12"/>
          </p:nvPr>
        </p:nvSpPr>
        <p:spPr>
          <a:xfrm>
            <a:off x="10515600" y="6170490"/>
            <a:ext cx="1198829" cy="457200"/>
          </a:xfrm>
        </p:spPr>
        <p:txBody>
          <a:bodyPr/>
          <a:lstStyle>
            <a:lvl1pPr algn="r">
              <a:defRPr/>
            </a:lvl1pPr>
          </a:lstStyle>
          <a:p>
            <a:fld id="{FAEF9944-A4F6-4C59-AEBD-678D6480B8EA}" type="slidenum">
              <a:rPr lang="en-US" smtClean="0"/>
              <a:pPr/>
              <a:t>‹#›</a:t>
            </a:fld>
            <a:endParaRPr lang="en-US" dirty="0"/>
          </a:p>
        </p:txBody>
      </p:sp>
      <p:sp>
        <p:nvSpPr>
          <p:cNvPr id="4" name="Freeform: Shape 3">
            <a:extLst>
              <a:ext uri="{FF2B5EF4-FFF2-40B4-BE49-F238E27FC236}">
                <a16:creationId xmlns:a16="http://schemas.microsoft.com/office/drawing/2014/main" id="{8CD419D4-EA9D-42D9-BF62-B07F0B7B672B}"/>
              </a:ext>
            </a:extLst>
          </p:cNvPr>
          <p:cNvSpPr/>
          <p:nvPr/>
        </p:nvSpPr>
        <p:spPr>
          <a:xfrm>
            <a:off x="1375409"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5" name="Freeform: Shape 4">
            <a:extLst>
              <a:ext uri="{FF2B5EF4-FFF2-40B4-BE49-F238E27FC236}">
                <a16:creationId xmlns:a16="http://schemas.microsoft.com/office/drawing/2014/main" id="{1C6FEC9B-9608-4181-A9E5-A1B80E72021C}"/>
              </a:ext>
            </a:extLst>
          </p:cNvPr>
          <p:cNvSpPr/>
          <p:nvPr/>
        </p:nvSpPr>
        <p:spPr>
          <a:xfrm>
            <a:off x="1155402" y="0"/>
            <a:ext cx="2536434" cy="6858000"/>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6" name="Freeform: Shape 5">
            <a:extLst>
              <a:ext uri="{FF2B5EF4-FFF2-40B4-BE49-F238E27FC236}">
                <a16:creationId xmlns:a16="http://schemas.microsoft.com/office/drawing/2014/main" id="{AB1564ED-F26F-451D-97D6-A6EC3E83FD55}"/>
              </a:ext>
            </a:extLst>
          </p:cNvPr>
          <p:cNvSpPr/>
          <p:nvPr/>
        </p:nvSpPr>
        <p:spPr>
          <a:xfrm>
            <a:off x="924161" y="0"/>
            <a:ext cx="2261351" cy="6858000"/>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Tree>
    <p:extLst>
      <p:ext uri="{BB962C8B-B14F-4D97-AF65-F5344CB8AC3E}">
        <p14:creationId xmlns:p14="http://schemas.microsoft.com/office/powerpoint/2010/main" val="27293631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6397E4A-EB6A-4FA6-AA4F-69EA0C70FDC9}"/>
              </a:ext>
            </a:extLst>
          </p:cNvPr>
          <p:cNvSpPr>
            <a:spLocks noGrp="1"/>
          </p:cNvSpPr>
          <p:nvPr>
            <p:ph type="dt" sz="half" idx="10"/>
          </p:nvPr>
        </p:nvSpPr>
        <p:spPr/>
        <p:txBody>
          <a:bodyPr/>
          <a:lstStyle/>
          <a:p>
            <a:fld id="{6F86ED0C-1DA7-41F0-94CF-6218B1FEDFF1}" type="datetime1">
              <a:rPr lang="en-US" smtClean="0"/>
              <a:t>9/3/2024</a:t>
            </a:fld>
            <a:endParaRPr lang="en-US" dirty="0"/>
          </a:p>
        </p:txBody>
      </p:sp>
      <p:sp>
        <p:nvSpPr>
          <p:cNvPr id="8" name="Footer Placeholder 7">
            <a:extLst>
              <a:ext uri="{FF2B5EF4-FFF2-40B4-BE49-F238E27FC236}">
                <a16:creationId xmlns:a16="http://schemas.microsoft.com/office/drawing/2014/main" id="{051A2F5D-7AC4-4F91-965A-7B6A45D6F414}"/>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D26E8B86-CDB8-482F-9D9F-1BFDA3638B3E}"/>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2627723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77965" y="507037"/>
            <a:ext cx="1571626" cy="533993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933700" y="524373"/>
            <a:ext cx="5959577" cy="532259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9277965" y="6296615"/>
            <a:ext cx="2505996" cy="365125"/>
          </a:xfrm>
        </p:spPr>
        <p:txBody>
          <a:bodyPr/>
          <a:lstStyle/>
          <a:p>
            <a:fld id="{EECF02AB-6034-4B88-BC5A-7C17CB0EF809}" type="datetime1">
              <a:rPr lang="en-US" smtClean="0"/>
              <a:t>9/3/2024</a:t>
            </a:fld>
            <a:endParaRPr lang="en-US" dirty="0"/>
          </a:p>
        </p:txBody>
      </p:sp>
      <p:sp>
        <p:nvSpPr>
          <p:cNvPr id="5" name="Footer Placeholder 4"/>
          <p:cNvSpPr>
            <a:spLocks noGrp="1"/>
          </p:cNvSpPr>
          <p:nvPr>
            <p:ph type="ftr" sz="quarter" idx="11"/>
          </p:nvPr>
        </p:nvSpPr>
        <p:spPr>
          <a:xfrm>
            <a:off x="2933699" y="6296615"/>
            <a:ext cx="5959577" cy="365125"/>
          </a:xfrm>
        </p:spPr>
        <p:txBody>
          <a:bodyPr/>
          <a:lstStyle/>
          <a:p>
            <a:endParaRPr lang="en-US" dirty="0"/>
          </a:p>
        </p:txBody>
      </p:sp>
      <p:sp>
        <p:nvSpPr>
          <p:cNvPr id="6" name="Slide Number Placeholder 5"/>
          <p:cNvSpPr>
            <a:spLocks noGrp="1"/>
          </p:cNvSpPr>
          <p:nvPr>
            <p:ph type="sldNum" sz="quarter" idx="12"/>
          </p:nvPr>
        </p:nvSpPr>
        <p:spPr>
          <a:xfrm rot="5400000">
            <a:off x="8734643" y="2853201"/>
            <a:ext cx="5383267" cy="604269"/>
          </a:xfrm>
        </p:spPr>
        <p:txBody>
          <a:bodyPr/>
          <a:lstStyle>
            <a:lvl1pPr algn="l">
              <a:defRPr/>
            </a:lvl1pPr>
          </a:lstStyle>
          <a:p>
            <a:fld id="{FAEF9944-A4F6-4C59-AEBD-678D6480B8EA}" type="slidenum">
              <a:rPr lang="en-US" smtClean="0"/>
              <a:pPr/>
              <a:t>‹#›</a:t>
            </a:fld>
            <a:endParaRPr lang="en-US" dirty="0"/>
          </a:p>
        </p:txBody>
      </p:sp>
      <p:cxnSp>
        <p:nvCxnSpPr>
          <p:cNvPr id="7" name="Straight Connector 6" title="Rule Line">
            <a:extLst>
              <a:ext uri="{FF2B5EF4-FFF2-40B4-BE49-F238E27FC236}">
                <a16:creationId xmlns:a16="http://schemas.microsoft.com/office/drawing/2014/main" id="{A1005B08-D2D4-455C-AA62-1200E43E7AF9}"/>
              </a:ext>
            </a:extLst>
          </p:cNvPr>
          <p:cNvCxnSpPr/>
          <p:nvPr/>
        </p:nvCxnSpPr>
        <p:spPr>
          <a:xfrm>
            <a:off x="9111582" y="571502"/>
            <a:ext cx="0" cy="5275467"/>
          </a:xfrm>
          <a:prstGeom prst="line">
            <a:avLst/>
          </a:prstGeom>
          <a:ln w="381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582796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Date Placeholder 9">
            <a:extLst>
              <a:ext uri="{FF2B5EF4-FFF2-40B4-BE49-F238E27FC236}">
                <a16:creationId xmlns:a16="http://schemas.microsoft.com/office/drawing/2014/main" id="{6923EF53-7767-4C94-BEF6-D452927945DA}"/>
              </a:ext>
            </a:extLst>
          </p:cNvPr>
          <p:cNvSpPr>
            <a:spLocks noGrp="1"/>
          </p:cNvSpPr>
          <p:nvPr>
            <p:ph type="dt" sz="half" idx="10"/>
          </p:nvPr>
        </p:nvSpPr>
        <p:spPr/>
        <p:txBody>
          <a:bodyPr/>
          <a:lstStyle/>
          <a:p>
            <a:fld id="{22F3E5F3-28EE-488F-BD53-B744C06C3DEC}" type="datetime1">
              <a:rPr lang="en-US" smtClean="0"/>
              <a:t>9/3/2024</a:t>
            </a:fld>
            <a:endParaRPr lang="en-US" dirty="0"/>
          </a:p>
        </p:txBody>
      </p:sp>
      <p:sp>
        <p:nvSpPr>
          <p:cNvPr id="11" name="Footer Placeholder 10">
            <a:extLst>
              <a:ext uri="{FF2B5EF4-FFF2-40B4-BE49-F238E27FC236}">
                <a16:creationId xmlns:a16="http://schemas.microsoft.com/office/drawing/2014/main" id="{ACF12700-F905-4CFA-970C-C81E05A64D5B}"/>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DA1B1EE2-BCA3-432B-A32D-B04C7F1DD93F}"/>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23406664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B84A89F5-6982-40AE-8108-88B93E85C8FF}"/>
              </a:ext>
            </a:extLst>
          </p:cNvPr>
          <p:cNvGrpSpPr/>
          <p:nvPr/>
        </p:nvGrpSpPr>
        <p:grpSpPr>
          <a:xfrm>
            <a:off x="3124577" y="0"/>
            <a:ext cx="4389519" cy="2916937"/>
            <a:chOff x="3124577" y="0"/>
            <a:chExt cx="4389519" cy="2916937"/>
          </a:xfrm>
        </p:grpSpPr>
        <p:sp>
          <p:nvSpPr>
            <p:cNvPr id="49" name="Freeform: Shape 48">
              <a:extLst>
                <a:ext uri="{FF2B5EF4-FFF2-40B4-BE49-F238E27FC236}">
                  <a16:creationId xmlns:a16="http://schemas.microsoft.com/office/drawing/2014/main" id="{B80BED93-E30B-4492-A268-84C33CA4F067}"/>
                </a:ext>
              </a:extLst>
            </p:cNvPr>
            <p:cNvSpPr/>
            <p:nvPr/>
          </p:nvSpPr>
          <p:spPr>
            <a:xfrm>
              <a:off x="3320637" y="0"/>
              <a:ext cx="4013331" cy="2742133"/>
            </a:xfrm>
            <a:custGeom>
              <a:avLst/>
              <a:gdLst>
                <a:gd name="connsiteX0" fmla="*/ 294151 w 4013331"/>
                <a:gd name="connsiteY0" fmla="*/ 0 h 2742133"/>
                <a:gd name="connsiteX1" fmla="*/ 3844057 w 4013331"/>
                <a:gd name="connsiteY1" fmla="*/ 0 h 2742133"/>
                <a:gd name="connsiteX2" fmla="*/ 3892490 w 4013331"/>
                <a:gd name="connsiteY2" fmla="*/ 131440 h 2742133"/>
                <a:gd name="connsiteX3" fmla="*/ 4013331 w 4013331"/>
                <a:gd name="connsiteY3" fmla="*/ 941251 h 2742133"/>
                <a:gd name="connsiteX4" fmla="*/ 3804827 w 4013331"/>
                <a:gd name="connsiteY4" fmla="*/ 1540292 h 2742133"/>
                <a:gd name="connsiteX5" fmla="*/ 3187498 w 4013331"/>
                <a:gd name="connsiteY5" fmla="*/ 2098087 h 2742133"/>
                <a:gd name="connsiteX6" fmla="*/ 3051769 w 4013331"/>
                <a:gd name="connsiteY6" fmla="*/ 2204787 h 2742133"/>
                <a:gd name="connsiteX7" fmla="*/ 1936476 w 4013331"/>
                <a:gd name="connsiteY7" fmla="*/ 2742133 h 2742133"/>
                <a:gd name="connsiteX8" fmla="*/ 467303 w 4013331"/>
                <a:gd name="connsiteY8" fmla="*/ 1868695 h 2742133"/>
                <a:gd name="connsiteX9" fmla="*/ 310732 w 4013331"/>
                <a:gd name="connsiteY9" fmla="*/ 1645244 h 2742133"/>
                <a:gd name="connsiteX10" fmla="*/ 0 w 4013331"/>
                <a:gd name="connsiteY10" fmla="*/ 941251 h 2742133"/>
                <a:gd name="connsiteX11" fmla="*/ 187749 w 4013331"/>
                <a:gd name="connsiteY11" fmla="*/ 183076 h 2742133"/>
                <a:gd name="connsiteX12" fmla="*/ 288888 w 4013331"/>
                <a:gd name="connsiteY12" fmla="*/ 7329 h 2742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013331" h="2742133">
                  <a:moveTo>
                    <a:pt x="294151" y="0"/>
                  </a:moveTo>
                  <a:lnTo>
                    <a:pt x="3844057" y="0"/>
                  </a:lnTo>
                  <a:lnTo>
                    <a:pt x="3892490" y="131440"/>
                  </a:lnTo>
                  <a:cubicBezTo>
                    <a:pt x="3971777" y="378867"/>
                    <a:pt x="4013331" y="652783"/>
                    <a:pt x="4013331" y="941251"/>
                  </a:cubicBezTo>
                  <a:cubicBezTo>
                    <a:pt x="4013331" y="1171430"/>
                    <a:pt x="3948997" y="1356167"/>
                    <a:pt x="3804827" y="1540292"/>
                  </a:cubicBezTo>
                  <a:cubicBezTo>
                    <a:pt x="3654026" y="1732895"/>
                    <a:pt x="3427436" y="1910292"/>
                    <a:pt x="3187498" y="2098087"/>
                  </a:cubicBezTo>
                  <a:cubicBezTo>
                    <a:pt x="3143231" y="2132693"/>
                    <a:pt x="3097499" y="2168522"/>
                    <a:pt x="3051769" y="2204787"/>
                  </a:cubicBezTo>
                  <a:cubicBezTo>
                    <a:pt x="2642425" y="2529345"/>
                    <a:pt x="2343664" y="2742133"/>
                    <a:pt x="1936476" y="2742133"/>
                  </a:cubicBezTo>
                  <a:cubicBezTo>
                    <a:pt x="1316045" y="2742133"/>
                    <a:pt x="876647" y="2480932"/>
                    <a:pt x="467303" y="1868695"/>
                  </a:cubicBezTo>
                  <a:cubicBezTo>
                    <a:pt x="413736" y="1788559"/>
                    <a:pt x="361372" y="1715679"/>
                    <a:pt x="310732" y="1645244"/>
                  </a:cubicBezTo>
                  <a:cubicBezTo>
                    <a:pt x="100850" y="1353195"/>
                    <a:pt x="0" y="1201315"/>
                    <a:pt x="0" y="941251"/>
                  </a:cubicBezTo>
                  <a:cubicBezTo>
                    <a:pt x="0" y="683021"/>
                    <a:pt x="63214" y="427935"/>
                    <a:pt x="187749" y="183076"/>
                  </a:cubicBezTo>
                  <a:cubicBezTo>
                    <a:pt x="218215" y="123194"/>
                    <a:pt x="251953" y="64578"/>
                    <a:pt x="288888" y="7329"/>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50" name="Freeform: Shape 49">
              <a:extLst>
                <a:ext uri="{FF2B5EF4-FFF2-40B4-BE49-F238E27FC236}">
                  <a16:creationId xmlns:a16="http://schemas.microsoft.com/office/drawing/2014/main" id="{965F60C1-CD8B-4326-9B24-3D197CF382A6}"/>
                </a:ext>
              </a:extLst>
            </p:cNvPr>
            <p:cNvSpPr/>
            <p:nvPr/>
          </p:nvSpPr>
          <p:spPr>
            <a:xfrm>
              <a:off x="3566319" y="0"/>
              <a:ext cx="3401415" cy="2440484"/>
            </a:xfrm>
            <a:custGeom>
              <a:avLst/>
              <a:gdLst>
                <a:gd name="connsiteX0" fmla="*/ 332917 w 3401415"/>
                <a:gd name="connsiteY0" fmla="*/ 0 h 2440484"/>
                <a:gd name="connsiteX1" fmla="*/ 3207137 w 3401415"/>
                <a:gd name="connsiteY1" fmla="*/ 0 h 2440484"/>
                <a:gd name="connsiteX2" fmla="*/ 3242654 w 3401415"/>
                <a:gd name="connsiteY2" fmla="*/ 74937 h 2440484"/>
                <a:gd name="connsiteX3" fmla="*/ 3401415 w 3401415"/>
                <a:gd name="connsiteY3" fmla="*/ 914184 h 2440484"/>
                <a:gd name="connsiteX4" fmla="*/ 3224702 w 3401415"/>
                <a:gd name="connsiteY4" fmla="*/ 1421888 h 2440484"/>
                <a:gd name="connsiteX5" fmla="*/ 2701498 w 3401415"/>
                <a:gd name="connsiteY5" fmla="*/ 1894635 h 2440484"/>
                <a:gd name="connsiteX6" fmla="*/ 2586463 w 3401415"/>
                <a:gd name="connsiteY6" fmla="*/ 1985068 h 2440484"/>
                <a:gd name="connsiteX7" fmla="*/ 1641219 w 3401415"/>
                <a:gd name="connsiteY7" fmla="*/ 2440484 h 2440484"/>
                <a:gd name="connsiteX8" fmla="*/ 396053 w 3401415"/>
                <a:gd name="connsiteY8" fmla="*/ 1700219 h 2440484"/>
                <a:gd name="connsiteX9" fmla="*/ 263354 w 3401415"/>
                <a:gd name="connsiteY9" fmla="*/ 1510839 h 2440484"/>
                <a:gd name="connsiteX10" fmla="*/ 0 w 3401415"/>
                <a:gd name="connsiteY10" fmla="*/ 914184 h 2440484"/>
                <a:gd name="connsiteX11" fmla="*/ 159122 w 3401415"/>
                <a:gd name="connsiteY11" fmla="*/ 271610 h 2440484"/>
                <a:gd name="connsiteX12" fmla="*/ 244841 w 3401415"/>
                <a:gd name="connsiteY12" fmla="*/ 122658 h 2440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01415" h="2440484">
                  <a:moveTo>
                    <a:pt x="332917" y="0"/>
                  </a:moveTo>
                  <a:lnTo>
                    <a:pt x="3207137" y="0"/>
                  </a:lnTo>
                  <a:lnTo>
                    <a:pt x="3242654" y="74937"/>
                  </a:lnTo>
                  <a:cubicBezTo>
                    <a:pt x="3346386" y="322243"/>
                    <a:pt x="3401415" y="608579"/>
                    <a:pt x="3401415" y="914184"/>
                  </a:cubicBezTo>
                  <a:cubicBezTo>
                    <a:pt x="3401415" y="1109268"/>
                    <a:pt x="3346890" y="1265837"/>
                    <a:pt x="3224702" y="1421888"/>
                  </a:cubicBezTo>
                  <a:cubicBezTo>
                    <a:pt x="3096894" y="1585125"/>
                    <a:pt x="2904852" y="1735475"/>
                    <a:pt x="2701498" y="1894635"/>
                  </a:cubicBezTo>
                  <a:cubicBezTo>
                    <a:pt x="2663980" y="1923966"/>
                    <a:pt x="2625221" y="1954332"/>
                    <a:pt x="2586463" y="1985068"/>
                  </a:cubicBezTo>
                  <a:cubicBezTo>
                    <a:pt x="2239532" y="2260140"/>
                    <a:pt x="1986324" y="2440484"/>
                    <a:pt x="1641219" y="2440484"/>
                  </a:cubicBezTo>
                  <a:cubicBezTo>
                    <a:pt x="1115386" y="2440484"/>
                    <a:pt x="742984" y="2219109"/>
                    <a:pt x="396053" y="1700219"/>
                  </a:cubicBezTo>
                  <a:cubicBezTo>
                    <a:pt x="350653" y="1632303"/>
                    <a:pt x="306273" y="1570535"/>
                    <a:pt x="263354" y="1510839"/>
                  </a:cubicBezTo>
                  <a:cubicBezTo>
                    <a:pt x="85473" y="1263318"/>
                    <a:pt x="0" y="1134597"/>
                    <a:pt x="0" y="914184"/>
                  </a:cubicBezTo>
                  <a:cubicBezTo>
                    <a:pt x="0" y="695327"/>
                    <a:pt x="53576" y="479135"/>
                    <a:pt x="159122" y="271610"/>
                  </a:cubicBezTo>
                  <a:cubicBezTo>
                    <a:pt x="184943" y="220858"/>
                    <a:pt x="213538" y="171179"/>
                    <a:pt x="244841" y="122658"/>
                  </a:cubicBezTo>
                  <a:close/>
                </a:path>
              </a:pathLst>
            </a:custGeom>
            <a:noFill/>
            <a:ln w="158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51" name="Freeform: Shape 50">
              <a:extLst>
                <a:ext uri="{FF2B5EF4-FFF2-40B4-BE49-F238E27FC236}">
                  <a16:creationId xmlns:a16="http://schemas.microsoft.com/office/drawing/2014/main" id="{69511D06-104E-440E-8049-4CDCE4B87E96}"/>
                </a:ext>
              </a:extLst>
            </p:cNvPr>
            <p:cNvSpPr/>
            <p:nvPr/>
          </p:nvSpPr>
          <p:spPr>
            <a:xfrm>
              <a:off x="3232490" y="0"/>
              <a:ext cx="4164597" cy="2817185"/>
            </a:xfrm>
            <a:custGeom>
              <a:avLst/>
              <a:gdLst>
                <a:gd name="connsiteX0" fmla="*/ 237339 w 4130517"/>
                <a:gd name="connsiteY0" fmla="*/ 0 h 2806419"/>
                <a:gd name="connsiteX1" fmla="*/ 3997489 w 4130517"/>
                <a:gd name="connsiteY1" fmla="*/ 0 h 2806419"/>
                <a:gd name="connsiteX2" fmla="*/ 4006148 w 4130517"/>
                <a:gd name="connsiteY2" fmla="*/ 24333 h 2806419"/>
                <a:gd name="connsiteX3" fmla="*/ 4130517 w 4130517"/>
                <a:gd name="connsiteY3" fmla="*/ 887307 h 2806419"/>
                <a:gd name="connsiteX4" fmla="*/ 3915925 w 4130517"/>
                <a:gd name="connsiteY4" fmla="*/ 1525677 h 2806419"/>
                <a:gd name="connsiteX5" fmla="*/ 3280571 w 4130517"/>
                <a:gd name="connsiteY5" fmla="*/ 2120090 h 2806419"/>
                <a:gd name="connsiteX6" fmla="*/ 3140878 w 4130517"/>
                <a:gd name="connsiteY6" fmla="*/ 2233796 h 2806419"/>
                <a:gd name="connsiteX7" fmla="*/ 1993019 w 4130517"/>
                <a:gd name="connsiteY7" fmla="*/ 2806419 h 2806419"/>
                <a:gd name="connsiteX8" fmla="*/ 480948 w 4130517"/>
                <a:gd name="connsiteY8" fmla="*/ 1875638 h 2806419"/>
                <a:gd name="connsiteX9" fmla="*/ 319805 w 4130517"/>
                <a:gd name="connsiteY9" fmla="*/ 1637519 h 2806419"/>
                <a:gd name="connsiteX10" fmla="*/ 0 w 4130517"/>
                <a:gd name="connsiteY10" fmla="*/ 887307 h 2806419"/>
                <a:gd name="connsiteX11" fmla="*/ 193231 w 4130517"/>
                <a:gd name="connsiteY11" fmla="*/ 79360 h 2806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130517" h="2806419">
                  <a:moveTo>
                    <a:pt x="237339" y="0"/>
                  </a:moveTo>
                  <a:lnTo>
                    <a:pt x="3997489" y="0"/>
                  </a:lnTo>
                  <a:lnTo>
                    <a:pt x="4006148" y="24333"/>
                  </a:lnTo>
                  <a:cubicBezTo>
                    <a:pt x="4087750" y="288004"/>
                    <a:pt x="4130517" y="579903"/>
                    <a:pt x="4130517" y="887307"/>
                  </a:cubicBezTo>
                  <a:cubicBezTo>
                    <a:pt x="4130517" y="1132599"/>
                    <a:pt x="4064304" y="1329464"/>
                    <a:pt x="3915925" y="1525677"/>
                  </a:cubicBezTo>
                  <a:cubicBezTo>
                    <a:pt x="3760721" y="1730924"/>
                    <a:pt x="3527514" y="1919967"/>
                    <a:pt x="3280571" y="2120090"/>
                  </a:cubicBezTo>
                  <a:cubicBezTo>
                    <a:pt x="3235011" y="2156968"/>
                    <a:pt x="3187944" y="2195151"/>
                    <a:pt x="3140878" y="2233796"/>
                  </a:cubicBezTo>
                  <a:cubicBezTo>
                    <a:pt x="2719582" y="2579662"/>
                    <a:pt x="2412097" y="2806419"/>
                    <a:pt x="1993019" y="2806419"/>
                  </a:cubicBezTo>
                  <a:cubicBezTo>
                    <a:pt x="1354472" y="2806419"/>
                    <a:pt x="902244" y="2528070"/>
                    <a:pt x="480948" y="1875638"/>
                  </a:cubicBezTo>
                  <a:cubicBezTo>
                    <a:pt x="425816" y="1790244"/>
                    <a:pt x="371924" y="1712578"/>
                    <a:pt x="319805" y="1637519"/>
                  </a:cubicBezTo>
                  <a:cubicBezTo>
                    <a:pt x="103795" y="1326296"/>
                    <a:pt x="0" y="1164446"/>
                    <a:pt x="0" y="887307"/>
                  </a:cubicBezTo>
                  <a:cubicBezTo>
                    <a:pt x="0" y="612125"/>
                    <a:pt x="65060" y="340293"/>
                    <a:pt x="193231" y="79360"/>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52" name="Freeform: Shape 51">
              <a:extLst>
                <a:ext uri="{FF2B5EF4-FFF2-40B4-BE49-F238E27FC236}">
                  <a16:creationId xmlns:a16="http://schemas.microsoft.com/office/drawing/2014/main" id="{164F6B39-7B0A-4839-9F52-1FFA2044F248}"/>
                </a:ext>
              </a:extLst>
            </p:cNvPr>
            <p:cNvSpPr/>
            <p:nvPr/>
          </p:nvSpPr>
          <p:spPr>
            <a:xfrm>
              <a:off x="3124577" y="0"/>
              <a:ext cx="4389519" cy="2916937"/>
            </a:xfrm>
            <a:custGeom>
              <a:avLst/>
              <a:gdLst>
                <a:gd name="connsiteX0" fmla="*/ 208215 w 4389519"/>
                <a:gd name="connsiteY0" fmla="*/ 0 h 2916937"/>
                <a:gd name="connsiteX1" fmla="*/ 4284014 w 4389519"/>
                <a:gd name="connsiteY1" fmla="*/ 0 h 2916937"/>
                <a:gd name="connsiteX2" fmla="*/ 4335794 w 4389519"/>
                <a:gd name="connsiteY2" fmla="*/ 207911 h 2916937"/>
                <a:gd name="connsiteX3" fmla="*/ 4376420 w 4389519"/>
                <a:gd name="connsiteY3" fmla="*/ 1078865 h 2916937"/>
                <a:gd name="connsiteX4" fmla="*/ 4090147 w 4389519"/>
                <a:gd name="connsiteY4" fmla="*/ 1734728 h 2916937"/>
                <a:gd name="connsiteX5" fmla="*/ 3362552 w 4389519"/>
                <a:gd name="connsiteY5" fmla="*/ 2305097 h 2916937"/>
                <a:gd name="connsiteX6" fmla="*/ 3204152 w 4389519"/>
                <a:gd name="connsiteY6" fmla="*/ 2412521 h 2916937"/>
                <a:gd name="connsiteX7" fmla="*/ 1936072 w 4389519"/>
                <a:gd name="connsiteY7" fmla="*/ 2912360 h 2916937"/>
                <a:gd name="connsiteX8" fmla="*/ 421690 w 4389519"/>
                <a:gd name="connsiteY8" fmla="*/ 1787063 h 2916937"/>
                <a:gd name="connsiteX9" fmla="*/ 273167 w 4389519"/>
                <a:gd name="connsiteY9" fmla="*/ 1520080 h 2916937"/>
                <a:gd name="connsiteX10" fmla="*/ 4118 w 4389519"/>
                <a:gd name="connsiteY10" fmla="*/ 696338 h 2916937"/>
                <a:gd name="connsiteX11" fmla="*/ 175984 w 4389519"/>
                <a:gd name="connsiteY11" fmla="*/ 60381 h 2916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89519" h="2916937">
                  <a:moveTo>
                    <a:pt x="208215" y="0"/>
                  </a:moveTo>
                  <a:lnTo>
                    <a:pt x="4284014" y="0"/>
                  </a:lnTo>
                  <a:lnTo>
                    <a:pt x="4335794" y="207911"/>
                  </a:lnTo>
                  <a:cubicBezTo>
                    <a:pt x="4388748" y="479686"/>
                    <a:pt x="4403109" y="773803"/>
                    <a:pt x="4376420" y="1078865"/>
                  </a:cubicBezTo>
                  <a:cubicBezTo>
                    <a:pt x="4353703" y="1338514"/>
                    <a:pt x="4265383" y="1540772"/>
                    <a:pt x="4090147" y="1734728"/>
                  </a:cubicBezTo>
                  <a:cubicBezTo>
                    <a:pt x="3906850" y="1937616"/>
                    <a:pt x="3642485" y="2116128"/>
                    <a:pt x="3362552" y="2305097"/>
                  </a:cubicBezTo>
                  <a:cubicBezTo>
                    <a:pt x="3310910" y="2339914"/>
                    <a:pt x="3257553" y="2375972"/>
                    <a:pt x="3204152" y="2412521"/>
                  </a:cubicBezTo>
                  <a:cubicBezTo>
                    <a:pt x="2726165" y="2739616"/>
                    <a:pt x="2379682" y="2951171"/>
                    <a:pt x="1936072" y="2912360"/>
                  </a:cubicBezTo>
                  <a:cubicBezTo>
                    <a:pt x="1260148" y="2853224"/>
                    <a:pt x="807225" y="2516700"/>
                    <a:pt x="421690" y="1787063"/>
                  </a:cubicBezTo>
                  <a:cubicBezTo>
                    <a:pt x="371240" y="1691563"/>
                    <a:pt x="321385" y="1604361"/>
                    <a:pt x="273167" y="1520080"/>
                  </a:cubicBezTo>
                  <a:cubicBezTo>
                    <a:pt x="73334" y="1170636"/>
                    <a:pt x="-21548" y="989700"/>
                    <a:pt x="4118" y="696338"/>
                  </a:cubicBezTo>
                  <a:cubicBezTo>
                    <a:pt x="23232" y="477870"/>
                    <a:pt x="80908" y="264786"/>
                    <a:pt x="175984" y="60381"/>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grpSp>
      <p:grpSp>
        <p:nvGrpSpPr>
          <p:cNvPr id="8" name="Group 7">
            <a:extLst>
              <a:ext uri="{FF2B5EF4-FFF2-40B4-BE49-F238E27FC236}">
                <a16:creationId xmlns:a16="http://schemas.microsoft.com/office/drawing/2014/main" id="{03099122-D80B-4389-A1CF-52C635217F4B}"/>
              </a:ext>
            </a:extLst>
          </p:cNvPr>
          <p:cNvGrpSpPr/>
          <p:nvPr/>
        </p:nvGrpSpPr>
        <p:grpSpPr>
          <a:xfrm>
            <a:off x="8122942" y="0"/>
            <a:ext cx="4069058" cy="3547008"/>
            <a:chOff x="8122942" y="0"/>
            <a:chExt cx="4069058" cy="3547008"/>
          </a:xfrm>
        </p:grpSpPr>
        <p:sp>
          <p:nvSpPr>
            <p:cNvPr id="54" name="Freeform: Shape 53">
              <a:extLst>
                <a:ext uri="{FF2B5EF4-FFF2-40B4-BE49-F238E27FC236}">
                  <a16:creationId xmlns:a16="http://schemas.microsoft.com/office/drawing/2014/main" id="{CA535D59-CDAA-4AA9-84AC-A6142E857FE2}"/>
                </a:ext>
              </a:extLst>
            </p:cNvPr>
            <p:cNvSpPr/>
            <p:nvPr/>
          </p:nvSpPr>
          <p:spPr>
            <a:xfrm>
              <a:off x="8122942" y="0"/>
              <a:ext cx="4069058" cy="3547008"/>
            </a:xfrm>
            <a:custGeom>
              <a:avLst/>
              <a:gdLst>
                <a:gd name="connsiteX0" fmla="*/ 305212 w 4069058"/>
                <a:gd name="connsiteY0" fmla="*/ 0 h 3547008"/>
                <a:gd name="connsiteX1" fmla="*/ 4069058 w 4069058"/>
                <a:gd name="connsiteY1" fmla="*/ 0 h 3547008"/>
                <a:gd name="connsiteX2" fmla="*/ 4069058 w 4069058"/>
                <a:gd name="connsiteY2" fmla="*/ 2865785 h 3547008"/>
                <a:gd name="connsiteX3" fmla="*/ 3996814 w 4069058"/>
                <a:gd name="connsiteY3" fmla="*/ 2947457 h 3547008"/>
                <a:gd name="connsiteX4" fmla="*/ 2732780 w 4069058"/>
                <a:gd name="connsiteY4" fmla="*/ 3541640 h 3547008"/>
                <a:gd name="connsiteX5" fmla="*/ 1317550 w 4069058"/>
                <a:gd name="connsiteY5" fmla="*/ 3015110 h 3547008"/>
                <a:gd name="connsiteX6" fmla="*/ 1140977 w 4069058"/>
                <a:gd name="connsiteY6" fmla="*/ 2901419 h 3547008"/>
                <a:gd name="connsiteX7" fmla="*/ 330269 w 4069058"/>
                <a:gd name="connsiteY7" fmla="*/ 2297252 h 3547008"/>
                <a:gd name="connsiteX8" fmla="*/ 13299 w 4069058"/>
                <a:gd name="connsiteY8" fmla="*/ 1599966 h 3547008"/>
                <a:gd name="connsiteX9" fmla="*/ 217457 w 4069058"/>
                <a:gd name="connsiteY9" fmla="*/ 178659 h 3547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69058" h="3547008">
                  <a:moveTo>
                    <a:pt x="305212" y="0"/>
                  </a:moveTo>
                  <a:lnTo>
                    <a:pt x="4069058" y="0"/>
                  </a:lnTo>
                  <a:lnTo>
                    <a:pt x="4069058" y="2865785"/>
                  </a:lnTo>
                  <a:lnTo>
                    <a:pt x="3996814" y="2947457"/>
                  </a:lnTo>
                  <a:cubicBezTo>
                    <a:pt x="3654887" y="3311545"/>
                    <a:pt x="3252443" y="3496175"/>
                    <a:pt x="2732780" y="3541640"/>
                  </a:cubicBezTo>
                  <a:cubicBezTo>
                    <a:pt x="2236701" y="3585041"/>
                    <a:pt x="1850359" y="3361306"/>
                    <a:pt x="1317550" y="3015110"/>
                  </a:cubicBezTo>
                  <a:cubicBezTo>
                    <a:pt x="1258026" y="2976425"/>
                    <a:pt x="1198546" y="2938265"/>
                    <a:pt x="1140977" y="2901419"/>
                  </a:cubicBezTo>
                  <a:cubicBezTo>
                    <a:pt x="828927" y="2701433"/>
                    <a:pt x="534230" y="2512513"/>
                    <a:pt x="330269" y="2297252"/>
                  </a:cubicBezTo>
                  <a:cubicBezTo>
                    <a:pt x="135278" y="2091465"/>
                    <a:pt x="37487" y="1876435"/>
                    <a:pt x="13299" y="1599966"/>
                  </a:cubicBezTo>
                  <a:cubicBezTo>
                    <a:pt x="-32170" y="1080250"/>
                    <a:pt x="39709" y="589889"/>
                    <a:pt x="217457" y="178659"/>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55" name="Freeform: Shape 54">
              <a:extLst>
                <a:ext uri="{FF2B5EF4-FFF2-40B4-BE49-F238E27FC236}">
                  <a16:creationId xmlns:a16="http://schemas.microsoft.com/office/drawing/2014/main" id="{CD6948CC-6D51-4092-887C-B0664DC102C7}"/>
                </a:ext>
              </a:extLst>
            </p:cNvPr>
            <p:cNvSpPr/>
            <p:nvPr/>
          </p:nvSpPr>
          <p:spPr>
            <a:xfrm flipH="1">
              <a:off x="8319994" y="0"/>
              <a:ext cx="3872006" cy="3321595"/>
            </a:xfrm>
            <a:custGeom>
              <a:avLst/>
              <a:gdLst>
                <a:gd name="connsiteX0" fmla="*/ 3466434 w 3872006"/>
                <a:gd name="connsiteY0" fmla="*/ 0 h 3321595"/>
                <a:gd name="connsiteX1" fmla="*/ 65800 w 3872006"/>
                <a:gd name="connsiteY1" fmla="*/ 0 h 3321595"/>
                <a:gd name="connsiteX2" fmla="*/ 0 w 3872006"/>
                <a:gd name="connsiteY2" fmla="*/ 59511 h 3321595"/>
                <a:gd name="connsiteX3" fmla="*/ 0 w 3872006"/>
                <a:gd name="connsiteY3" fmla="*/ 2518435 h 3321595"/>
                <a:gd name="connsiteX4" fmla="*/ 80122 w 3872006"/>
                <a:gd name="connsiteY4" fmla="*/ 2618704 h 3321595"/>
                <a:gd name="connsiteX5" fmla="*/ 1549501 w 3872006"/>
                <a:gd name="connsiteY5" fmla="*/ 3321595 h 3321595"/>
                <a:gd name="connsiteX6" fmla="*/ 2796711 w 3872006"/>
                <a:gd name="connsiteY6" fmla="*/ 2749441 h 3321595"/>
                <a:gd name="connsiteX7" fmla="*/ 2948494 w 3872006"/>
                <a:gd name="connsiteY7" fmla="*/ 2635829 h 3321595"/>
                <a:gd name="connsiteX8" fmla="*/ 3638840 w 3872006"/>
                <a:gd name="connsiteY8" fmla="*/ 2041901 h 3321595"/>
                <a:gd name="connsiteX9" fmla="*/ 3872006 w 3872006"/>
                <a:gd name="connsiteY9" fmla="*/ 1404055 h 3321595"/>
                <a:gd name="connsiteX10" fmla="*/ 3467973 w 3872006"/>
                <a:gd name="connsiteY10" fmla="*/ 1974 h 3321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72006" h="3321595">
                  <a:moveTo>
                    <a:pt x="3466434" y="0"/>
                  </a:moveTo>
                  <a:lnTo>
                    <a:pt x="65800" y="0"/>
                  </a:lnTo>
                  <a:lnTo>
                    <a:pt x="0" y="59511"/>
                  </a:lnTo>
                  <a:lnTo>
                    <a:pt x="0" y="2518435"/>
                  </a:lnTo>
                  <a:lnTo>
                    <a:pt x="80122" y="2618704"/>
                  </a:lnTo>
                  <a:cubicBezTo>
                    <a:pt x="490323" y="3108658"/>
                    <a:pt x="942414" y="3321595"/>
                    <a:pt x="1549501" y="3321595"/>
                  </a:cubicBezTo>
                  <a:cubicBezTo>
                    <a:pt x="2004852" y="3321595"/>
                    <a:pt x="2338950" y="3095023"/>
                    <a:pt x="2796711" y="2749441"/>
                  </a:cubicBezTo>
                  <a:cubicBezTo>
                    <a:pt x="2847850" y="2710827"/>
                    <a:pt x="2898991" y="2672676"/>
                    <a:pt x="2948494" y="2635829"/>
                  </a:cubicBezTo>
                  <a:cubicBezTo>
                    <a:pt x="3216812" y="2435869"/>
                    <a:pt x="3470203" y="2246981"/>
                    <a:pt x="3638840" y="2041901"/>
                  </a:cubicBezTo>
                  <a:cubicBezTo>
                    <a:pt x="3800062" y="1845849"/>
                    <a:pt x="3872006" y="1649145"/>
                    <a:pt x="3872006" y="1404055"/>
                  </a:cubicBezTo>
                  <a:cubicBezTo>
                    <a:pt x="3872006" y="866538"/>
                    <a:pt x="3729694" y="376466"/>
                    <a:pt x="3467973" y="1974"/>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6" name="Freeform: Shape 55">
              <a:extLst>
                <a:ext uri="{FF2B5EF4-FFF2-40B4-BE49-F238E27FC236}">
                  <a16:creationId xmlns:a16="http://schemas.microsoft.com/office/drawing/2014/main" id="{F5F9FD94-99CC-42AD-8E66-CF99E8FD5A94}"/>
                </a:ext>
              </a:extLst>
            </p:cNvPr>
            <p:cNvSpPr/>
            <p:nvPr/>
          </p:nvSpPr>
          <p:spPr>
            <a:xfrm flipH="1">
              <a:off x="8729240" y="9274"/>
              <a:ext cx="3462454" cy="3010961"/>
            </a:xfrm>
            <a:custGeom>
              <a:avLst/>
              <a:gdLst>
                <a:gd name="connsiteX0" fmla="*/ 2953507 w 3462454"/>
                <a:gd name="connsiteY0" fmla="*/ 0 h 3010961"/>
                <a:gd name="connsiteX1" fmla="*/ 477652 w 3462454"/>
                <a:gd name="connsiteY1" fmla="*/ 0 h 3010961"/>
                <a:gd name="connsiteX2" fmla="*/ 327396 w 3462454"/>
                <a:gd name="connsiteY2" fmla="*/ 113681 h 3010961"/>
                <a:gd name="connsiteX3" fmla="*/ 46554 w 3462454"/>
                <a:gd name="connsiteY3" fmla="*/ 391785 h 3010961"/>
                <a:gd name="connsiteX4" fmla="*/ 0 w 3462454"/>
                <a:gd name="connsiteY4" fmla="*/ 453516 h 3010961"/>
                <a:gd name="connsiteX5" fmla="*/ 0 w 3462454"/>
                <a:gd name="connsiteY5" fmla="*/ 2083461 h 3010961"/>
                <a:gd name="connsiteX6" fmla="*/ 26382 w 3462454"/>
                <a:gd name="connsiteY6" fmla="*/ 2118637 h 3010961"/>
                <a:gd name="connsiteX7" fmla="*/ 101620 w 3462454"/>
                <a:gd name="connsiteY7" fmla="*/ 2222744 h 3010961"/>
                <a:gd name="connsiteX8" fmla="*/ 1494064 w 3462454"/>
                <a:gd name="connsiteY8" fmla="*/ 3010961 h 3010961"/>
                <a:gd name="connsiteX9" fmla="*/ 2551110 w 3462454"/>
                <a:gd name="connsiteY9" fmla="*/ 2526044 h 3010961"/>
                <a:gd name="connsiteX10" fmla="*/ 2679751 w 3462454"/>
                <a:gd name="connsiteY10" fmla="*/ 2429754 h 3010961"/>
                <a:gd name="connsiteX11" fmla="*/ 3264840 w 3462454"/>
                <a:gd name="connsiteY11" fmla="*/ 1926383 h 3010961"/>
                <a:gd name="connsiteX12" fmla="*/ 3462454 w 3462454"/>
                <a:gd name="connsiteY12" fmla="*/ 1385790 h 3010961"/>
                <a:gd name="connsiteX13" fmla="*/ 3018820 w 3462454"/>
                <a:gd name="connsiteY13" fmla="*/ 67626 h 3010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462454" h="3010961">
                  <a:moveTo>
                    <a:pt x="2953507" y="0"/>
                  </a:moveTo>
                  <a:lnTo>
                    <a:pt x="477652" y="0"/>
                  </a:lnTo>
                  <a:lnTo>
                    <a:pt x="327396" y="113681"/>
                  </a:lnTo>
                  <a:cubicBezTo>
                    <a:pt x="222344" y="200626"/>
                    <a:pt x="128536" y="293564"/>
                    <a:pt x="46554" y="391785"/>
                  </a:cubicBezTo>
                  <a:lnTo>
                    <a:pt x="0" y="453516"/>
                  </a:lnTo>
                  <a:lnTo>
                    <a:pt x="0" y="2083461"/>
                  </a:lnTo>
                  <a:lnTo>
                    <a:pt x="26382" y="2118637"/>
                  </a:lnTo>
                  <a:cubicBezTo>
                    <a:pt x="51135" y="2152065"/>
                    <a:pt x="76235" y="2186586"/>
                    <a:pt x="101620" y="2222744"/>
                  </a:cubicBezTo>
                  <a:cubicBezTo>
                    <a:pt x="489585" y="2775245"/>
                    <a:pt x="906035" y="3010961"/>
                    <a:pt x="1494064" y="3010961"/>
                  </a:cubicBezTo>
                  <a:cubicBezTo>
                    <a:pt x="1879987" y="3010961"/>
                    <a:pt x="2163144" y="2818935"/>
                    <a:pt x="2551110" y="2526044"/>
                  </a:cubicBezTo>
                  <a:cubicBezTo>
                    <a:pt x="2594452" y="2493317"/>
                    <a:pt x="2637795" y="2460984"/>
                    <a:pt x="2679751" y="2429754"/>
                  </a:cubicBezTo>
                  <a:cubicBezTo>
                    <a:pt x="2907158" y="2260282"/>
                    <a:pt x="3121914" y="2100194"/>
                    <a:pt x="3264840" y="1926383"/>
                  </a:cubicBezTo>
                  <a:cubicBezTo>
                    <a:pt x="3401480" y="1760224"/>
                    <a:pt x="3462454" y="1593511"/>
                    <a:pt x="3462454" y="1385790"/>
                  </a:cubicBezTo>
                  <a:cubicBezTo>
                    <a:pt x="3462454" y="865148"/>
                    <a:pt x="3304918" y="397028"/>
                    <a:pt x="3018820" y="67626"/>
                  </a:cubicBezTo>
                  <a:close/>
                </a:path>
              </a:pathLst>
            </a:custGeom>
            <a:noFill/>
            <a:ln w="158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7" name="Freeform: Shape 56">
              <a:extLst>
                <a:ext uri="{FF2B5EF4-FFF2-40B4-BE49-F238E27FC236}">
                  <a16:creationId xmlns:a16="http://schemas.microsoft.com/office/drawing/2014/main" id="{F47D3E70-A759-410D-B5DB-855218E138C3}"/>
                </a:ext>
              </a:extLst>
            </p:cNvPr>
            <p:cNvSpPr/>
            <p:nvPr/>
          </p:nvSpPr>
          <p:spPr>
            <a:xfrm flipH="1">
              <a:off x="8243247" y="9274"/>
              <a:ext cx="3948447" cy="3411460"/>
            </a:xfrm>
            <a:custGeom>
              <a:avLst/>
              <a:gdLst>
                <a:gd name="connsiteX0" fmla="*/ 3564894 w 3904481"/>
                <a:gd name="connsiteY0" fmla="*/ 0 h 3411460"/>
                <a:gd name="connsiteX1" fmla="*/ 0 w 3904481"/>
                <a:gd name="connsiteY1" fmla="*/ 0 h 3411460"/>
                <a:gd name="connsiteX2" fmla="*/ 0 w 3904481"/>
                <a:gd name="connsiteY2" fmla="*/ 2659993 h 3411460"/>
                <a:gd name="connsiteX3" fmla="*/ 1876 w 3904481"/>
                <a:gd name="connsiteY3" fmla="*/ 2662425 h 3411460"/>
                <a:gd name="connsiteX4" fmla="*/ 1514161 w 3904481"/>
                <a:gd name="connsiteY4" fmla="*/ 3411460 h 3411460"/>
                <a:gd name="connsiteX5" fmla="*/ 2797788 w 3904481"/>
                <a:gd name="connsiteY5" fmla="*/ 2801744 h 3411460"/>
                <a:gd name="connsiteX6" fmla="*/ 2954004 w 3904481"/>
                <a:gd name="connsiteY6" fmla="*/ 2680673 h 3411460"/>
                <a:gd name="connsiteX7" fmla="*/ 3664508 w 3904481"/>
                <a:gd name="connsiteY7" fmla="*/ 2047754 h 3411460"/>
                <a:gd name="connsiteX8" fmla="*/ 3904481 w 3904481"/>
                <a:gd name="connsiteY8" fmla="*/ 1368033 h 3411460"/>
                <a:gd name="connsiteX9" fmla="*/ 3596499 w 3904481"/>
                <a:gd name="connsiteY9" fmla="*/ 52268 h 3411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04481" h="3411460">
                  <a:moveTo>
                    <a:pt x="3564894" y="0"/>
                  </a:moveTo>
                  <a:lnTo>
                    <a:pt x="0" y="0"/>
                  </a:lnTo>
                  <a:lnTo>
                    <a:pt x="0" y="2659993"/>
                  </a:lnTo>
                  <a:lnTo>
                    <a:pt x="1876" y="2662425"/>
                  </a:lnTo>
                  <a:cubicBezTo>
                    <a:pt x="424055" y="3184544"/>
                    <a:pt x="889346" y="3411460"/>
                    <a:pt x="1514161" y="3411460"/>
                  </a:cubicBezTo>
                  <a:cubicBezTo>
                    <a:pt x="1982808" y="3411460"/>
                    <a:pt x="2326661" y="3170014"/>
                    <a:pt x="2797788" y="2801744"/>
                  </a:cubicBezTo>
                  <a:cubicBezTo>
                    <a:pt x="2850420" y="2760595"/>
                    <a:pt x="2903054" y="2719940"/>
                    <a:pt x="2954004" y="2680673"/>
                  </a:cubicBezTo>
                  <a:cubicBezTo>
                    <a:pt x="3230156" y="2467586"/>
                    <a:pt x="3490946" y="2266297"/>
                    <a:pt x="3664508" y="2047754"/>
                  </a:cubicBezTo>
                  <a:cubicBezTo>
                    <a:pt x="3830437" y="1838832"/>
                    <a:pt x="3904481" y="1629214"/>
                    <a:pt x="3904481" y="1368033"/>
                  </a:cubicBezTo>
                  <a:cubicBezTo>
                    <a:pt x="3904481" y="877057"/>
                    <a:pt x="3796872" y="423228"/>
                    <a:pt x="3596499" y="52268"/>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grpSp>
        <p:nvGrpSpPr>
          <p:cNvPr id="9" name="Group 8">
            <a:extLst>
              <a:ext uri="{FF2B5EF4-FFF2-40B4-BE49-F238E27FC236}">
                <a16:creationId xmlns:a16="http://schemas.microsoft.com/office/drawing/2014/main" id="{90302A25-2D4F-4AD5-B0E9-C12184C3599E}"/>
              </a:ext>
            </a:extLst>
          </p:cNvPr>
          <p:cNvGrpSpPr/>
          <p:nvPr/>
        </p:nvGrpSpPr>
        <p:grpSpPr>
          <a:xfrm>
            <a:off x="-1" y="1355238"/>
            <a:ext cx="4381339" cy="5510713"/>
            <a:chOff x="0" y="1347287"/>
            <a:chExt cx="4259808" cy="5510713"/>
          </a:xfrm>
        </p:grpSpPr>
        <p:sp>
          <p:nvSpPr>
            <p:cNvPr id="59" name="Freeform: Shape 58">
              <a:extLst>
                <a:ext uri="{FF2B5EF4-FFF2-40B4-BE49-F238E27FC236}">
                  <a16:creationId xmlns:a16="http://schemas.microsoft.com/office/drawing/2014/main" id="{E227AF03-773A-4B1E-8FED-67198038E60D}"/>
                </a:ext>
              </a:extLst>
            </p:cNvPr>
            <p:cNvSpPr/>
            <p:nvPr/>
          </p:nvSpPr>
          <p:spPr>
            <a:xfrm>
              <a:off x="0" y="1676545"/>
              <a:ext cx="4174269" cy="5181455"/>
            </a:xfrm>
            <a:custGeom>
              <a:avLst/>
              <a:gdLst>
                <a:gd name="connsiteX0" fmla="*/ 1155130 w 4174269"/>
                <a:gd name="connsiteY0" fmla="*/ 990 h 5181455"/>
                <a:gd name="connsiteX1" fmla="*/ 2396955 w 4174269"/>
                <a:gd name="connsiteY1" fmla="*/ 367328 h 5181455"/>
                <a:gd name="connsiteX2" fmla="*/ 3827960 w 4174269"/>
                <a:gd name="connsiteY2" fmla="*/ 4749328 h 5181455"/>
                <a:gd name="connsiteX3" fmla="*/ 3561502 w 4174269"/>
                <a:gd name="connsiteY3" fmla="*/ 5090948 h 5181455"/>
                <a:gd name="connsiteX4" fmla="*/ 3452726 w 4174269"/>
                <a:gd name="connsiteY4" fmla="*/ 5181455 h 5181455"/>
                <a:gd name="connsiteX5" fmla="*/ 0 w 4174269"/>
                <a:gd name="connsiteY5" fmla="*/ 5181455 h 5181455"/>
                <a:gd name="connsiteX6" fmla="*/ 0 w 4174269"/>
                <a:gd name="connsiteY6" fmla="*/ 251605 h 5181455"/>
                <a:gd name="connsiteX7" fmla="*/ 157396 w 4174269"/>
                <a:gd name="connsiteY7" fmla="*/ 182600 h 5181455"/>
                <a:gd name="connsiteX8" fmla="*/ 1155130 w 4174269"/>
                <a:gd name="connsiteY8" fmla="*/ 990 h 5181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74269" h="5181455">
                  <a:moveTo>
                    <a:pt x="1155130" y="990"/>
                  </a:moveTo>
                  <a:cubicBezTo>
                    <a:pt x="1564667" y="12730"/>
                    <a:pt x="1984593" y="129250"/>
                    <a:pt x="2396955" y="367328"/>
                  </a:cubicBezTo>
                  <a:cubicBezTo>
                    <a:pt x="3871760" y="1218807"/>
                    <a:pt x="4678347" y="3276416"/>
                    <a:pt x="3827960" y="4749328"/>
                  </a:cubicBezTo>
                  <a:cubicBezTo>
                    <a:pt x="3748235" y="4887417"/>
                    <a:pt x="3658928" y="4998272"/>
                    <a:pt x="3561502" y="5090948"/>
                  </a:cubicBezTo>
                  <a:lnTo>
                    <a:pt x="3452726" y="5181455"/>
                  </a:lnTo>
                  <a:lnTo>
                    <a:pt x="0" y="5181455"/>
                  </a:lnTo>
                  <a:lnTo>
                    <a:pt x="0" y="251605"/>
                  </a:lnTo>
                  <a:lnTo>
                    <a:pt x="157396" y="182600"/>
                  </a:lnTo>
                  <a:cubicBezTo>
                    <a:pt x="475610" y="54980"/>
                    <a:pt x="811718" y="-8854"/>
                    <a:pt x="1155130" y="990"/>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60" name="Freeform: Shape 59">
              <a:extLst>
                <a:ext uri="{FF2B5EF4-FFF2-40B4-BE49-F238E27FC236}">
                  <a16:creationId xmlns:a16="http://schemas.microsoft.com/office/drawing/2014/main" id="{D6FE8FAD-8A4A-49E1-AFAF-A074482295A9}"/>
                </a:ext>
              </a:extLst>
            </p:cNvPr>
            <p:cNvSpPr/>
            <p:nvPr/>
          </p:nvSpPr>
          <p:spPr>
            <a:xfrm>
              <a:off x="0" y="1347287"/>
              <a:ext cx="4259808" cy="5510713"/>
            </a:xfrm>
            <a:custGeom>
              <a:avLst/>
              <a:gdLst>
                <a:gd name="connsiteX0" fmla="*/ 948905 w 4259808"/>
                <a:gd name="connsiteY0" fmla="*/ 1556 h 5510713"/>
                <a:gd name="connsiteX1" fmla="*/ 2304106 w 4259808"/>
                <a:gd name="connsiteY1" fmla="*/ 405867 h 5510713"/>
                <a:gd name="connsiteX2" fmla="*/ 3890982 w 4259808"/>
                <a:gd name="connsiteY2" fmla="*/ 5156588 h 5510713"/>
                <a:gd name="connsiteX3" fmla="*/ 3680329 w 4259808"/>
                <a:gd name="connsiteY3" fmla="*/ 5445948 h 5510713"/>
                <a:gd name="connsiteX4" fmla="*/ 3616504 w 4259808"/>
                <a:gd name="connsiteY4" fmla="*/ 5510713 h 5510713"/>
                <a:gd name="connsiteX5" fmla="*/ 0 w 4259808"/>
                <a:gd name="connsiteY5" fmla="*/ 5510713 h 5510713"/>
                <a:gd name="connsiteX6" fmla="*/ 0 w 4259808"/>
                <a:gd name="connsiteY6" fmla="*/ 144797 h 5510713"/>
                <a:gd name="connsiteX7" fmla="*/ 164164 w 4259808"/>
                <a:gd name="connsiteY7" fmla="*/ 92266 h 5510713"/>
                <a:gd name="connsiteX8" fmla="*/ 948905 w 4259808"/>
                <a:gd name="connsiteY8" fmla="*/ 1556 h 5510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59808" h="5510713">
                  <a:moveTo>
                    <a:pt x="948905" y="1556"/>
                  </a:moveTo>
                  <a:cubicBezTo>
                    <a:pt x="1395136" y="16867"/>
                    <a:pt x="1853354" y="145625"/>
                    <a:pt x="2304106" y="405867"/>
                  </a:cubicBezTo>
                  <a:cubicBezTo>
                    <a:pt x="3916211" y="1336616"/>
                    <a:pt x="4808028" y="3568218"/>
                    <a:pt x="3890982" y="5156588"/>
                  </a:cubicBezTo>
                  <a:cubicBezTo>
                    <a:pt x="3826502" y="5268272"/>
                    <a:pt x="3756052" y="5363347"/>
                    <a:pt x="3680329" y="5445948"/>
                  </a:cubicBezTo>
                  <a:lnTo>
                    <a:pt x="3616504" y="5510713"/>
                  </a:lnTo>
                  <a:lnTo>
                    <a:pt x="0" y="5510713"/>
                  </a:lnTo>
                  <a:lnTo>
                    <a:pt x="0" y="144797"/>
                  </a:lnTo>
                  <a:lnTo>
                    <a:pt x="164164" y="92266"/>
                  </a:lnTo>
                  <a:cubicBezTo>
                    <a:pt x="418657" y="23914"/>
                    <a:pt x="681631" y="-7614"/>
                    <a:pt x="948905" y="1556"/>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61" name="Freeform: Shape 60">
              <a:extLst>
                <a:ext uri="{FF2B5EF4-FFF2-40B4-BE49-F238E27FC236}">
                  <a16:creationId xmlns:a16="http://schemas.microsoft.com/office/drawing/2014/main" id="{0A7C4DFB-FDFD-4F28-8B00-287EB75C79EB}"/>
                </a:ext>
              </a:extLst>
            </p:cNvPr>
            <p:cNvSpPr/>
            <p:nvPr/>
          </p:nvSpPr>
          <p:spPr>
            <a:xfrm>
              <a:off x="0" y="1592806"/>
              <a:ext cx="4029221" cy="5265194"/>
            </a:xfrm>
            <a:custGeom>
              <a:avLst/>
              <a:gdLst>
                <a:gd name="connsiteX0" fmla="*/ 812878 w 4029221"/>
                <a:gd name="connsiteY0" fmla="*/ 840 h 5265194"/>
                <a:gd name="connsiteX1" fmla="*/ 960980 w 4029221"/>
                <a:gd name="connsiteY1" fmla="*/ 1442 h 5265194"/>
                <a:gd name="connsiteX2" fmla="*/ 2216856 w 4029221"/>
                <a:gd name="connsiteY2" fmla="*/ 376120 h 5265194"/>
                <a:gd name="connsiteX3" fmla="*/ 3687427 w 4029221"/>
                <a:gd name="connsiteY3" fmla="*/ 4778650 h 5265194"/>
                <a:gd name="connsiteX4" fmla="*/ 3267677 w 4029221"/>
                <a:gd name="connsiteY4" fmla="*/ 5245601 h 5265194"/>
                <a:gd name="connsiteX5" fmla="*/ 3237167 w 4029221"/>
                <a:gd name="connsiteY5" fmla="*/ 5265194 h 5265194"/>
                <a:gd name="connsiteX6" fmla="*/ 0 w 4029221"/>
                <a:gd name="connsiteY6" fmla="*/ 5265194 h 5265194"/>
                <a:gd name="connsiteX7" fmla="*/ 0 w 4029221"/>
                <a:gd name="connsiteY7" fmla="*/ 162790 h 5265194"/>
                <a:gd name="connsiteX8" fmla="*/ 58408 w 4029221"/>
                <a:gd name="connsiteY8" fmla="*/ 139352 h 5265194"/>
                <a:gd name="connsiteX9" fmla="*/ 812878 w 4029221"/>
                <a:gd name="connsiteY9" fmla="*/ 840 h 526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29221" h="5265194">
                  <a:moveTo>
                    <a:pt x="812878" y="840"/>
                  </a:moveTo>
                  <a:cubicBezTo>
                    <a:pt x="862065" y="-449"/>
                    <a:pt x="911443" y="-258"/>
                    <a:pt x="960980" y="1442"/>
                  </a:cubicBezTo>
                  <a:cubicBezTo>
                    <a:pt x="1374507" y="15631"/>
                    <a:pt x="1799140" y="134952"/>
                    <a:pt x="2216856" y="376120"/>
                  </a:cubicBezTo>
                  <a:cubicBezTo>
                    <a:pt x="3710806" y="1238652"/>
                    <a:pt x="4537261" y="3306696"/>
                    <a:pt x="3687427" y="4778650"/>
                  </a:cubicBezTo>
                  <a:cubicBezTo>
                    <a:pt x="3567917" y="4985647"/>
                    <a:pt x="3426282" y="5131074"/>
                    <a:pt x="3267677" y="5245601"/>
                  </a:cubicBezTo>
                  <a:lnTo>
                    <a:pt x="3237167" y="5265194"/>
                  </a:lnTo>
                  <a:lnTo>
                    <a:pt x="0" y="5265194"/>
                  </a:lnTo>
                  <a:lnTo>
                    <a:pt x="0" y="162790"/>
                  </a:lnTo>
                  <a:lnTo>
                    <a:pt x="58408" y="139352"/>
                  </a:lnTo>
                  <a:cubicBezTo>
                    <a:pt x="301661" y="55163"/>
                    <a:pt x="554646" y="7607"/>
                    <a:pt x="812878" y="840"/>
                  </a:cubicBezTo>
                  <a:close/>
                </a:path>
              </a:pathLst>
            </a:custGeom>
            <a:noFill/>
            <a:ln w="1905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62" name="Freeform: Shape 61">
              <a:extLst>
                <a:ext uri="{FF2B5EF4-FFF2-40B4-BE49-F238E27FC236}">
                  <a16:creationId xmlns:a16="http://schemas.microsoft.com/office/drawing/2014/main" id="{B6E867DF-0B62-429A-A554-CBE585048439}"/>
                </a:ext>
              </a:extLst>
            </p:cNvPr>
            <p:cNvSpPr/>
            <p:nvPr/>
          </p:nvSpPr>
          <p:spPr>
            <a:xfrm>
              <a:off x="0" y="2147333"/>
              <a:ext cx="3702048" cy="4710667"/>
            </a:xfrm>
            <a:custGeom>
              <a:avLst/>
              <a:gdLst>
                <a:gd name="connsiteX0" fmla="*/ 1057511 w 3702048"/>
                <a:gd name="connsiteY0" fmla="*/ 1243 h 4710667"/>
                <a:gd name="connsiteX1" fmla="*/ 2139959 w 3702048"/>
                <a:gd name="connsiteY1" fmla="*/ 324180 h 4710667"/>
                <a:gd name="connsiteX2" fmla="*/ 3407455 w 3702048"/>
                <a:gd name="connsiteY2" fmla="*/ 4118750 h 4710667"/>
                <a:gd name="connsiteX3" fmla="*/ 2754080 w 3702048"/>
                <a:gd name="connsiteY3" fmla="*/ 4690965 h 4710667"/>
                <a:gd name="connsiteX4" fmla="*/ 2711405 w 3702048"/>
                <a:gd name="connsiteY4" fmla="*/ 4710667 h 4710667"/>
                <a:gd name="connsiteX5" fmla="*/ 0 w 3702048"/>
                <a:gd name="connsiteY5" fmla="*/ 4710667 h 4710667"/>
                <a:gd name="connsiteX6" fmla="*/ 0 w 3702048"/>
                <a:gd name="connsiteY6" fmla="*/ 239601 h 4710667"/>
                <a:gd name="connsiteX7" fmla="*/ 72857 w 3702048"/>
                <a:gd name="connsiteY7" fmla="*/ 203063 h 4710667"/>
                <a:gd name="connsiteX8" fmla="*/ 1057511 w 3702048"/>
                <a:gd name="connsiteY8" fmla="*/ 1243 h 4710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02048" h="4710667">
                  <a:moveTo>
                    <a:pt x="1057511" y="1243"/>
                  </a:moveTo>
                  <a:cubicBezTo>
                    <a:pt x="1413932" y="13473"/>
                    <a:pt x="1779927" y="116316"/>
                    <a:pt x="2139959" y="324180"/>
                  </a:cubicBezTo>
                  <a:cubicBezTo>
                    <a:pt x="3427605" y="1067603"/>
                    <a:pt x="4139931" y="2850064"/>
                    <a:pt x="3407455" y="4118750"/>
                  </a:cubicBezTo>
                  <a:cubicBezTo>
                    <a:pt x="3235777" y="4416105"/>
                    <a:pt x="3011128" y="4566048"/>
                    <a:pt x="2754080" y="4690965"/>
                  </a:cubicBezTo>
                  <a:lnTo>
                    <a:pt x="2711405" y="4710667"/>
                  </a:lnTo>
                  <a:lnTo>
                    <a:pt x="0" y="4710667"/>
                  </a:lnTo>
                  <a:lnTo>
                    <a:pt x="0" y="239601"/>
                  </a:lnTo>
                  <a:lnTo>
                    <a:pt x="72857" y="203063"/>
                  </a:lnTo>
                  <a:cubicBezTo>
                    <a:pt x="383165" y="61024"/>
                    <a:pt x="715942" y="-10476"/>
                    <a:pt x="1057511" y="1243"/>
                  </a:cubicBezTo>
                  <a:close/>
                </a:path>
              </a:pathLst>
            </a:custGeom>
            <a:noFill/>
            <a:ln w="158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grpSp>
      <p:sp>
        <p:nvSpPr>
          <p:cNvPr id="2" name="Title 1"/>
          <p:cNvSpPr>
            <a:spLocks noGrp="1"/>
          </p:cNvSpPr>
          <p:nvPr>
            <p:ph type="title"/>
          </p:nvPr>
        </p:nvSpPr>
        <p:spPr>
          <a:xfrm>
            <a:off x="4654296" y="3420734"/>
            <a:ext cx="6665976" cy="2129674"/>
          </a:xfrm>
        </p:spPr>
        <p:txBody>
          <a:bodyPr anchor="b">
            <a:noAutofit/>
          </a:bodyPr>
          <a:lstStyle>
            <a:lvl1pPr algn="l">
              <a:lnSpc>
                <a:spcPct val="110000"/>
              </a:lnSpc>
              <a:defRPr sz="4800" cap="none" baseline="0">
                <a:solidFill>
                  <a:schemeClr val="tx1">
                    <a:lumMod val="75000"/>
                    <a:lumOff val="25000"/>
                  </a:schemeClr>
                </a:solidFill>
              </a:defRPr>
            </a:lvl1pPr>
          </a:lstStyle>
          <a:p>
            <a:r>
              <a:rPr lang="en-US"/>
              <a:t>Click to edit Master title style</a:t>
            </a:r>
            <a:endParaRPr lang="en-US" dirty="0"/>
          </a:p>
        </p:txBody>
      </p:sp>
      <p:sp>
        <p:nvSpPr>
          <p:cNvPr id="23" name="Footer Placeholder 22">
            <a:extLst>
              <a:ext uri="{FF2B5EF4-FFF2-40B4-BE49-F238E27FC236}">
                <a16:creationId xmlns:a16="http://schemas.microsoft.com/office/drawing/2014/main" id="{E197B67B-BA44-4D2A-B31D-35A89323C4B1}"/>
              </a:ext>
            </a:extLst>
          </p:cNvPr>
          <p:cNvSpPr>
            <a:spLocks noGrp="1"/>
          </p:cNvSpPr>
          <p:nvPr>
            <p:ph type="ftr" sz="quarter" idx="11"/>
          </p:nvPr>
        </p:nvSpPr>
        <p:spPr>
          <a:xfrm>
            <a:off x="4654296" y="6170490"/>
            <a:ext cx="5713314" cy="457200"/>
          </a:xfrm>
        </p:spPr>
        <p:txBody>
          <a:bodyPr/>
          <a:lstStyle/>
          <a:p>
            <a:endParaRPr lang="en-US" dirty="0"/>
          </a:p>
        </p:txBody>
      </p:sp>
      <p:sp>
        <p:nvSpPr>
          <p:cNvPr id="27" name="Slide Number Placeholder 26">
            <a:extLst>
              <a:ext uri="{FF2B5EF4-FFF2-40B4-BE49-F238E27FC236}">
                <a16:creationId xmlns:a16="http://schemas.microsoft.com/office/drawing/2014/main" id="{1D718595-24D3-4517-A62E-C1F493407AAE}"/>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
        <p:nvSpPr>
          <p:cNvPr id="3" name="Text Placeholder 2"/>
          <p:cNvSpPr>
            <a:spLocks noGrp="1"/>
          </p:cNvSpPr>
          <p:nvPr>
            <p:ph type="body" idx="1"/>
          </p:nvPr>
        </p:nvSpPr>
        <p:spPr>
          <a:xfrm>
            <a:off x="4654295" y="5550408"/>
            <a:ext cx="6665975" cy="512064"/>
          </a:xfrm>
        </p:spPr>
        <p:txBody>
          <a:bodyPr>
            <a:normAutofit/>
          </a:bodyPr>
          <a:lstStyle>
            <a:lvl1pPr marL="0" indent="0" algn="l">
              <a:lnSpc>
                <a:spcPct val="130000"/>
              </a:lnSpc>
              <a:spcBef>
                <a:spcPts val="0"/>
              </a:spcBef>
              <a:buNone/>
              <a:defRPr sz="2000" baseline="0">
                <a:solidFill>
                  <a:schemeClr val="tx1">
                    <a:lumMod val="75000"/>
                    <a:lumOff val="2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8" name="Date Placeholder 17">
            <a:extLst>
              <a:ext uri="{FF2B5EF4-FFF2-40B4-BE49-F238E27FC236}">
                <a16:creationId xmlns:a16="http://schemas.microsoft.com/office/drawing/2014/main" id="{3C6217BB-A228-414D-92D9-E1D1EFEB8BE6}"/>
              </a:ext>
            </a:extLst>
          </p:cNvPr>
          <p:cNvSpPr>
            <a:spLocks noGrp="1"/>
          </p:cNvSpPr>
          <p:nvPr>
            <p:ph type="dt" sz="half" idx="10"/>
          </p:nvPr>
        </p:nvSpPr>
        <p:spPr>
          <a:xfrm>
            <a:off x="640080" y="6170491"/>
            <a:ext cx="2840083" cy="457200"/>
          </a:xfrm>
        </p:spPr>
        <p:txBody>
          <a:bodyPr/>
          <a:lstStyle>
            <a:lvl1pPr algn="l">
              <a:defRPr/>
            </a:lvl1pPr>
          </a:lstStyle>
          <a:p>
            <a:fld id="{E72EB70D-CD01-44DA-83B3-8FEB3383D307}" type="datetime1">
              <a:rPr lang="en-US" smtClean="0"/>
              <a:t>9/3/2024</a:t>
            </a:fld>
            <a:endParaRPr lang="en-US" dirty="0"/>
          </a:p>
        </p:txBody>
      </p:sp>
    </p:spTree>
    <p:extLst>
      <p:ext uri="{BB962C8B-B14F-4D97-AF65-F5344CB8AC3E}">
        <p14:creationId xmlns:p14="http://schemas.microsoft.com/office/powerpoint/2010/main" val="13882098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920240" y="2438399"/>
            <a:ext cx="4160520" cy="36576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30290" y="2438399"/>
            <a:ext cx="4160520" cy="36576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id="{7C1D6427-F07F-4D50-B151-455100AF70FF}"/>
              </a:ext>
            </a:extLst>
          </p:cNvPr>
          <p:cNvSpPr>
            <a:spLocks noGrp="1"/>
          </p:cNvSpPr>
          <p:nvPr>
            <p:ph type="dt" sz="half" idx="10"/>
          </p:nvPr>
        </p:nvSpPr>
        <p:spPr/>
        <p:txBody>
          <a:bodyPr/>
          <a:lstStyle/>
          <a:p>
            <a:fld id="{D0158CFD-9357-46BE-A189-D637A67C8730}" type="datetime1">
              <a:rPr lang="en-US" smtClean="0"/>
              <a:t>9/3/2024</a:t>
            </a:fld>
            <a:endParaRPr lang="en-US" dirty="0"/>
          </a:p>
        </p:txBody>
      </p:sp>
      <p:sp>
        <p:nvSpPr>
          <p:cNvPr id="9" name="Footer Placeholder 8">
            <a:extLst>
              <a:ext uri="{FF2B5EF4-FFF2-40B4-BE49-F238E27FC236}">
                <a16:creationId xmlns:a16="http://schemas.microsoft.com/office/drawing/2014/main" id="{479EFBB2-C5E0-4D57-AB1D-3AA907ECFD72}"/>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7AE6B7E1-F60B-4D08-9052-423D6FBFAD64}"/>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1575768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920241" y="2456408"/>
            <a:ext cx="4160520" cy="823912"/>
          </a:xfrm>
        </p:spPr>
        <p:txBody>
          <a:bodyPr anchor="b">
            <a:normAutofit/>
          </a:bodyPr>
          <a:lstStyle>
            <a:lvl1pPr marL="0" indent="0">
              <a:lnSpc>
                <a:spcPct val="130000"/>
              </a:lnSpc>
              <a:buNone/>
              <a:defRPr sz="1800" b="1"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920241" y="3316639"/>
            <a:ext cx="4160520" cy="27793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30290" y="2456408"/>
            <a:ext cx="4160520" cy="823912"/>
          </a:xfrm>
        </p:spPr>
        <p:txBody>
          <a:bodyPr anchor="b">
            <a:normAutofit/>
          </a:bodyPr>
          <a:lstStyle>
            <a:lvl1pPr marL="0" indent="0">
              <a:lnSpc>
                <a:spcPct val="99000"/>
              </a:lnSpc>
              <a:buNone/>
              <a:defRPr lang="en-US" sz="1800" b="1" kern="1200" cap="all" spc="150"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130000"/>
              </a:lnSpc>
              <a:spcBef>
                <a:spcPts val="930"/>
              </a:spcBef>
              <a:buFont typeface="Corbel" panose="020B0503020204020204" pitchFamily="34" charset="0"/>
              <a:buNone/>
            </a:pPr>
            <a:r>
              <a:rPr lang="en-US"/>
              <a:t>Click to edit Master text styles</a:t>
            </a:r>
          </a:p>
        </p:txBody>
      </p:sp>
      <p:sp>
        <p:nvSpPr>
          <p:cNvPr id="6" name="Content Placeholder 5"/>
          <p:cNvSpPr>
            <a:spLocks noGrp="1"/>
          </p:cNvSpPr>
          <p:nvPr>
            <p:ph sz="quarter" idx="4"/>
          </p:nvPr>
        </p:nvSpPr>
        <p:spPr>
          <a:xfrm>
            <a:off x="6530290" y="3316639"/>
            <a:ext cx="4160520" cy="27793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Date Placeholder 9">
            <a:extLst>
              <a:ext uri="{FF2B5EF4-FFF2-40B4-BE49-F238E27FC236}">
                <a16:creationId xmlns:a16="http://schemas.microsoft.com/office/drawing/2014/main" id="{3771BF97-4D2A-43A4-8CDC-2250017EB045}"/>
              </a:ext>
            </a:extLst>
          </p:cNvPr>
          <p:cNvSpPr>
            <a:spLocks noGrp="1"/>
          </p:cNvSpPr>
          <p:nvPr>
            <p:ph type="dt" sz="half" idx="10"/>
          </p:nvPr>
        </p:nvSpPr>
        <p:spPr/>
        <p:txBody>
          <a:bodyPr/>
          <a:lstStyle/>
          <a:p>
            <a:fld id="{7B4742EE-B331-4632-BD10-A82FED6B6FC0}" type="datetime1">
              <a:rPr lang="en-US" smtClean="0"/>
              <a:t>9/3/2024</a:t>
            </a:fld>
            <a:endParaRPr lang="en-US" dirty="0"/>
          </a:p>
        </p:txBody>
      </p:sp>
      <p:sp>
        <p:nvSpPr>
          <p:cNvPr id="11" name="Footer Placeholder 10">
            <a:extLst>
              <a:ext uri="{FF2B5EF4-FFF2-40B4-BE49-F238E27FC236}">
                <a16:creationId xmlns:a16="http://schemas.microsoft.com/office/drawing/2014/main" id="{6020661A-DA07-4679-9226-945B5DD2480C}"/>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EEFCE38B-E087-4988-BC3A-FE3B55E70D7E}"/>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
        <p:nvSpPr>
          <p:cNvPr id="13" name="Title 12">
            <a:extLst>
              <a:ext uri="{FF2B5EF4-FFF2-40B4-BE49-F238E27FC236}">
                <a16:creationId xmlns:a16="http://schemas.microsoft.com/office/drawing/2014/main" id="{D3BC439C-E995-4E1F-8DE9-75C32785E00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172567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CF30096C-3491-4EF2-ABB2-D57F3F4B5BD5}"/>
              </a:ext>
            </a:extLst>
          </p:cNvPr>
          <p:cNvSpPr>
            <a:spLocks noGrp="1"/>
          </p:cNvSpPr>
          <p:nvPr>
            <p:ph type="dt" sz="half" idx="10"/>
          </p:nvPr>
        </p:nvSpPr>
        <p:spPr/>
        <p:txBody>
          <a:bodyPr/>
          <a:lstStyle/>
          <a:p>
            <a:fld id="{451BA835-D13F-49F4-8F11-5D576AC65FAD}" type="datetime1">
              <a:rPr lang="en-US" smtClean="0"/>
              <a:t>9/3/2024</a:t>
            </a:fld>
            <a:endParaRPr lang="en-US" dirty="0"/>
          </a:p>
        </p:txBody>
      </p:sp>
      <p:sp>
        <p:nvSpPr>
          <p:cNvPr id="7" name="Footer Placeholder 6">
            <a:extLst>
              <a:ext uri="{FF2B5EF4-FFF2-40B4-BE49-F238E27FC236}">
                <a16:creationId xmlns:a16="http://schemas.microsoft.com/office/drawing/2014/main" id="{79DA3A85-7147-4F32-944A-B079AF5147E2}"/>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EEDDF50D-95C0-4DA2-BBC6-41774FAC1404}"/>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3385673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bg>
      <p:bgPr>
        <a:solidFill>
          <a:schemeClr val="bg2"/>
        </a:solidFill>
        <a:effectLst/>
      </p:bgPr>
    </p:bg>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209BEFCA-6D6F-4F26-823F-C86CA694B830}"/>
              </a:ext>
            </a:extLst>
          </p:cNvPr>
          <p:cNvSpPr>
            <a:spLocks noGrp="1"/>
          </p:cNvSpPr>
          <p:nvPr>
            <p:ph type="dt" sz="half" idx="10"/>
          </p:nvPr>
        </p:nvSpPr>
        <p:spPr/>
        <p:txBody>
          <a:bodyPr/>
          <a:lstStyle/>
          <a:p>
            <a:fld id="{ADBD1799-ACB5-4CB2-86A2-5C574F1C8706}" type="datetime1">
              <a:rPr lang="en-US" smtClean="0"/>
              <a:t>9/3/2024</a:t>
            </a:fld>
            <a:endParaRPr lang="en-US" dirty="0"/>
          </a:p>
        </p:txBody>
      </p:sp>
      <p:sp>
        <p:nvSpPr>
          <p:cNvPr id="6" name="Footer Placeholder 5">
            <a:extLst>
              <a:ext uri="{FF2B5EF4-FFF2-40B4-BE49-F238E27FC236}">
                <a16:creationId xmlns:a16="http://schemas.microsoft.com/office/drawing/2014/main" id="{BC2EE2C9-E87D-4495-9EDA-6BC0EDC27097}"/>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4E5557A9-903F-4B36-8B06-D9EADF230508}"/>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18005982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76488" y="640080"/>
            <a:ext cx="3227715" cy="2551751"/>
          </a:xfrm>
        </p:spPr>
        <p:txBody>
          <a:bodyPr anchor="b">
            <a:normAutofit/>
          </a:bodyPr>
          <a:lstStyle>
            <a:lvl1pPr>
              <a:lnSpc>
                <a:spcPct val="104000"/>
              </a:lnSpc>
              <a:defRPr sz="3400"/>
            </a:lvl1pPr>
          </a:lstStyle>
          <a:p>
            <a:r>
              <a:rPr lang="en-US"/>
              <a:t>Click to edit Master title style</a:t>
            </a:r>
            <a:endParaRPr lang="en-US" dirty="0"/>
          </a:p>
        </p:txBody>
      </p:sp>
      <p:sp>
        <p:nvSpPr>
          <p:cNvPr id="3" name="Content Placeholder 2"/>
          <p:cNvSpPr>
            <a:spLocks noGrp="1"/>
          </p:cNvSpPr>
          <p:nvPr>
            <p:ph idx="1"/>
          </p:nvPr>
        </p:nvSpPr>
        <p:spPr>
          <a:xfrm>
            <a:off x="1280160" y="640080"/>
            <a:ext cx="6949440" cy="5455919"/>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76488" y="3223803"/>
            <a:ext cx="3227715" cy="2872197"/>
          </a:xfrm>
        </p:spPr>
        <p:txBody>
          <a:bodyPr/>
          <a:lstStyle>
            <a:lvl1pPr marL="0" indent="0">
              <a:spcBef>
                <a:spcPts val="14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a:extLst>
              <a:ext uri="{FF2B5EF4-FFF2-40B4-BE49-F238E27FC236}">
                <a16:creationId xmlns:a16="http://schemas.microsoft.com/office/drawing/2014/main" id="{BB904BE8-2080-4FFA-9239-A8929E28FAD9}"/>
              </a:ext>
            </a:extLst>
          </p:cNvPr>
          <p:cNvSpPr>
            <a:spLocks noGrp="1"/>
          </p:cNvSpPr>
          <p:nvPr>
            <p:ph type="dt" sz="half" idx="10"/>
          </p:nvPr>
        </p:nvSpPr>
        <p:spPr>
          <a:xfrm>
            <a:off x="8476488" y="6170491"/>
            <a:ext cx="2214322" cy="457200"/>
          </a:xfrm>
        </p:spPr>
        <p:txBody>
          <a:bodyPr/>
          <a:lstStyle/>
          <a:p>
            <a:fld id="{ED5DD0D6-7A82-473E-879B-C6ECD6CCCFEC}" type="datetime1">
              <a:rPr lang="en-US" smtClean="0"/>
              <a:t>9/3/2024</a:t>
            </a:fld>
            <a:endParaRPr lang="en-US" dirty="0"/>
          </a:p>
        </p:txBody>
      </p:sp>
      <p:sp>
        <p:nvSpPr>
          <p:cNvPr id="9" name="Footer Placeholder 8">
            <a:extLst>
              <a:ext uri="{FF2B5EF4-FFF2-40B4-BE49-F238E27FC236}">
                <a16:creationId xmlns:a16="http://schemas.microsoft.com/office/drawing/2014/main" id="{ED5580C6-5CD7-4CDD-977D-0533C84F2F45}"/>
              </a:ext>
            </a:extLst>
          </p:cNvPr>
          <p:cNvSpPr>
            <a:spLocks noGrp="1"/>
          </p:cNvSpPr>
          <p:nvPr>
            <p:ph type="ftr" sz="quarter" idx="11"/>
          </p:nvPr>
        </p:nvSpPr>
        <p:spPr>
          <a:xfrm>
            <a:off x="1280160" y="6170490"/>
            <a:ext cx="6949440" cy="457200"/>
          </a:xfrm>
        </p:spPr>
        <p:txBody>
          <a:bodyPr/>
          <a:lstStyle/>
          <a:p>
            <a:endParaRPr lang="en-US" dirty="0"/>
          </a:p>
        </p:txBody>
      </p:sp>
      <p:sp>
        <p:nvSpPr>
          <p:cNvPr id="10" name="Slide Number Placeholder 9">
            <a:extLst>
              <a:ext uri="{FF2B5EF4-FFF2-40B4-BE49-F238E27FC236}">
                <a16:creationId xmlns:a16="http://schemas.microsoft.com/office/drawing/2014/main" id="{518D0320-9B66-443F-8E28-8BCF07E082BD}"/>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1063828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0" y="0"/>
            <a:ext cx="8102651" cy="6857999"/>
          </a:xfrm>
          <a:solidFill>
            <a:schemeClr val="bg2">
              <a:lumMod val="9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8476488" y="1503910"/>
            <a:ext cx="3230625" cy="1687924"/>
          </a:xfrm>
        </p:spPr>
        <p:txBody>
          <a:bodyPr anchor="b">
            <a:noAutofit/>
          </a:bodyPr>
          <a:lstStyle>
            <a:lvl1pPr>
              <a:lnSpc>
                <a:spcPct val="104000"/>
              </a:lnSpc>
              <a:defRPr sz="3400"/>
            </a:lvl1pPr>
          </a:lstStyle>
          <a:p>
            <a:r>
              <a:rPr lang="en-US"/>
              <a:t>Click to edit Master title style</a:t>
            </a:r>
            <a:endParaRPr lang="en-US" dirty="0"/>
          </a:p>
        </p:txBody>
      </p:sp>
      <p:sp>
        <p:nvSpPr>
          <p:cNvPr id="4" name="Text Placeholder 3"/>
          <p:cNvSpPr>
            <a:spLocks noGrp="1"/>
          </p:cNvSpPr>
          <p:nvPr>
            <p:ph type="body" sz="half" idx="2"/>
          </p:nvPr>
        </p:nvSpPr>
        <p:spPr>
          <a:xfrm>
            <a:off x="8476488" y="3223806"/>
            <a:ext cx="3227832" cy="2872194"/>
          </a:xfrm>
        </p:spPr>
        <p:txBody>
          <a:bodyPr/>
          <a:lstStyle>
            <a:lvl1pPr marL="0" indent="0">
              <a:spcBef>
                <a:spcPts val="14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1" name="Date Placeholder 10">
            <a:extLst>
              <a:ext uri="{FF2B5EF4-FFF2-40B4-BE49-F238E27FC236}">
                <a16:creationId xmlns:a16="http://schemas.microsoft.com/office/drawing/2014/main" id="{41C2A9DB-B176-4069-8734-5B4ED352BA2B}"/>
              </a:ext>
            </a:extLst>
          </p:cNvPr>
          <p:cNvSpPr>
            <a:spLocks noGrp="1"/>
          </p:cNvSpPr>
          <p:nvPr>
            <p:ph type="dt" sz="half" idx="10"/>
          </p:nvPr>
        </p:nvSpPr>
        <p:spPr>
          <a:xfrm>
            <a:off x="8476488" y="6170491"/>
            <a:ext cx="2214322" cy="457200"/>
          </a:xfrm>
        </p:spPr>
        <p:txBody>
          <a:bodyPr/>
          <a:lstStyle/>
          <a:p>
            <a:fld id="{D4605E03-BC17-41A7-854C-DFAB672737DC}" type="datetime1">
              <a:rPr lang="en-US" smtClean="0"/>
              <a:t>9/3/2024</a:t>
            </a:fld>
            <a:endParaRPr lang="en-US" dirty="0"/>
          </a:p>
        </p:txBody>
      </p:sp>
      <p:sp>
        <p:nvSpPr>
          <p:cNvPr id="12" name="Footer Placeholder 11">
            <a:extLst>
              <a:ext uri="{FF2B5EF4-FFF2-40B4-BE49-F238E27FC236}">
                <a16:creationId xmlns:a16="http://schemas.microsoft.com/office/drawing/2014/main" id="{430F9A2F-C2C4-4E1C-B4B3-07ED84F28CE8}"/>
              </a:ext>
            </a:extLst>
          </p:cNvPr>
          <p:cNvSpPr>
            <a:spLocks noGrp="1"/>
          </p:cNvSpPr>
          <p:nvPr>
            <p:ph type="ftr" sz="quarter" idx="11"/>
          </p:nvPr>
        </p:nvSpPr>
        <p:spPr>
          <a:xfrm>
            <a:off x="1280160" y="6170490"/>
            <a:ext cx="6464410" cy="457200"/>
          </a:xfrm>
        </p:spPr>
        <p:txBody>
          <a:bodyPr/>
          <a:lstStyle>
            <a:lvl1pPr>
              <a:defRPr b="1">
                <a:solidFill>
                  <a:srgbClr val="FFFFFF"/>
                </a:solidFill>
                <a:effectLst>
                  <a:outerShdw blurRad="50800" dist="38100" dir="2700000" algn="tl" rotWithShape="0">
                    <a:prstClr val="black">
                      <a:alpha val="43000"/>
                    </a:prstClr>
                  </a:outerShdw>
                </a:effectLst>
              </a:defRPr>
            </a:lvl1pPr>
          </a:lstStyle>
          <a:p>
            <a:endParaRPr lang="en-US" dirty="0"/>
          </a:p>
        </p:txBody>
      </p:sp>
      <p:sp>
        <p:nvSpPr>
          <p:cNvPr id="13" name="Slide Number Placeholder 12">
            <a:extLst>
              <a:ext uri="{FF2B5EF4-FFF2-40B4-BE49-F238E27FC236}">
                <a16:creationId xmlns:a16="http://schemas.microsoft.com/office/drawing/2014/main" id="{F9BFA0A0-2117-4A10-9DAA-080C21559CF3}"/>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5672519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920240" y="442220"/>
            <a:ext cx="8770571" cy="1345269"/>
          </a:xfrm>
          <a:prstGeom prst="rect">
            <a:avLst/>
          </a:prstGeom>
        </p:spPr>
        <p:txBody>
          <a:bodyPr vert="horz" lIns="109728" tIns="109728" rIns="109728" bIns="9144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920240" y="2312276"/>
            <a:ext cx="8770571" cy="3651504"/>
          </a:xfrm>
          <a:prstGeom prst="rect">
            <a:avLst/>
          </a:prstGeom>
        </p:spPr>
        <p:txBody>
          <a:bodyPr vert="horz" lIns="109728" tIns="109728" rIns="109728" bIns="9144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850727" y="6170491"/>
            <a:ext cx="2840083" cy="457200"/>
          </a:xfrm>
          <a:prstGeom prst="rect">
            <a:avLst/>
          </a:prstGeom>
        </p:spPr>
        <p:txBody>
          <a:bodyPr vert="horz" lIns="109728" tIns="109728" rIns="109728" bIns="91440" rtlCol="0" anchor="ctr"/>
          <a:lstStyle>
            <a:lvl1pPr algn="r">
              <a:defRPr sz="1100" spc="150" baseline="0">
                <a:solidFill>
                  <a:schemeClr val="tx1">
                    <a:lumMod val="75000"/>
                    <a:lumOff val="25000"/>
                  </a:schemeClr>
                </a:solidFill>
                <a:latin typeface="+mj-lt"/>
              </a:defRPr>
            </a:lvl1pPr>
          </a:lstStyle>
          <a:p>
            <a:fld id="{C4408324-A84C-4A45-93B6-78D079CCE772}" type="datetime1">
              <a:rPr lang="en-US" smtClean="0"/>
              <a:t>9/3/2024</a:t>
            </a:fld>
            <a:endParaRPr lang="en-US" dirty="0"/>
          </a:p>
        </p:txBody>
      </p:sp>
      <p:sp>
        <p:nvSpPr>
          <p:cNvPr id="5" name="Footer Placeholder 4"/>
          <p:cNvSpPr>
            <a:spLocks noGrp="1"/>
          </p:cNvSpPr>
          <p:nvPr>
            <p:ph type="ftr" sz="quarter" idx="3"/>
          </p:nvPr>
        </p:nvSpPr>
        <p:spPr>
          <a:xfrm>
            <a:off x="1920240" y="6170490"/>
            <a:ext cx="5667375" cy="457200"/>
          </a:xfrm>
          <a:prstGeom prst="rect">
            <a:avLst/>
          </a:prstGeom>
        </p:spPr>
        <p:txBody>
          <a:bodyPr vert="horz" lIns="109728" tIns="109728" rIns="109728" bIns="91440" rtlCol="0" anchor="ctr"/>
          <a:lstStyle>
            <a:lvl1pPr algn="l">
              <a:defRPr sz="1100" spc="150" baseline="0">
                <a:solidFill>
                  <a:schemeClr val="tx1">
                    <a:lumMod val="75000"/>
                    <a:lumOff val="25000"/>
                  </a:schemeClr>
                </a:solidFill>
                <a:latin typeface="+mj-lt"/>
              </a:defRPr>
            </a:lvl1pPr>
          </a:lstStyle>
          <a:p>
            <a:endParaRPr lang="en-US" dirty="0"/>
          </a:p>
        </p:txBody>
      </p:sp>
      <p:sp>
        <p:nvSpPr>
          <p:cNvPr id="6" name="Slide Number Placeholder 5"/>
          <p:cNvSpPr>
            <a:spLocks noGrp="1"/>
          </p:cNvSpPr>
          <p:nvPr>
            <p:ph type="sldNum" sz="quarter" idx="4"/>
          </p:nvPr>
        </p:nvSpPr>
        <p:spPr>
          <a:xfrm>
            <a:off x="10853744" y="6170490"/>
            <a:ext cx="1188720" cy="457200"/>
          </a:xfrm>
          <a:prstGeom prst="rect">
            <a:avLst/>
          </a:prstGeom>
        </p:spPr>
        <p:txBody>
          <a:bodyPr vert="horz" lIns="109728" tIns="109728" rIns="109728" bIns="91440" rtlCol="0" anchor="b"/>
          <a:lstStyle>
            <a:lvl1pPr algn="r">
              <a:defRPr sz="1600" b="1" baseline="0">
                <a:solidFill>
                  <a:schemeClr val="tx1">
                    <a:lumMod val="75000"/>
                    <a:lumOff val="25000"/>
                  </a:schemeClr>
                </a:solidFill>
                <a:latin typeface="+mj-lt"/>
              </a:defRPr>
            </a:lvl1pPr>
          </a:lstStyle>
          <a:p>
            <a:pPr algn="l"/>
            <a:fld id="{FAEF9944-A4F6-4C59-AEBD-678D6480B8EA}" type="slidenum">
              <a:rPr lang="en-US" smtClean="0"/>
              <a:pPr algn="l"/>
              <a:t>‹#›</a:t>
            </a:fld>
            <a:endParaRPr lang="en-US" dirty="0"/>
          </a:p>
        </p:txBody>
      </p:sp>
      <p:cxnSp>
        <p:nvCxnSpPr>
          <p:cNvPr id="9" name="Straight Connector 8" title="Rule Line">
            <a:extLst>
              <a:ext uri="{FF2B5EF4-FFF2-40B4-BE49-F238E27FC236}">
                <a16:creationId xmlns:a16="http://schemas.microsoft.com/office/drawing/2014/main" id="{430127AE-B29E-4FDF-99D2-A2F1E7003F74}"/>
              </a:ext>
            </a:extLst>
          </p:cNvPr>
          <p:cNvCxnSpPr/>
          <p:nvPr/>
        </p:nvCxnSpPr>
        <p:spPr>
          <a:xfrm>
            <a:off x="1920240" y="2176009"/>
            <a:ext cx="8770571" cy="0"/>
          </a:xfrm>
          <a:prstGeom prst="line">
            <a:avLst/>
          </a:prstGeom>
          <a:ln w="254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87050082"/>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50" r:id="rId3"/>
    <p:sldLayoutId id="2147483751" r:id="rId4"/>
    <p:sldLayoutId id="2147483741" r:id="rId5"/>
    <p:sldLayoutId id="2147483746" r:id="rId6"/>
    <p:sldLayoutId id="2147483742" r:id="rId7"/>
    <p:sldLayoutId id="2147483743" r:id="rId8"/>
    <p:sldLayoutId id="2147483744" r:id="rId9"/>
    <p:sldLayoutId id="2147483745" r:id="rId10"/>
    <p:sldLayoutId id="2147483747" r:id="rId11"/>
  </p:sldLayoutIdLst>
  <p:hf sldNum="0" hdr="0" ftr="0" dt="0"/>
  <p:txStyles>
    <p:titleStyle>
      <a:lvl1pPr algn="l" defTabSz="914400" rtl="0" eaLnBrk="1" latinLnBrk="0" hangingPunct="1">
        <a:lnSpc>
          <a:spcPct val="130000"/>
        </a:lnSpc>
        <a:spcBef>
          <a:spcPct val="0"/>
        </a:spcBef>
        <a:buNone/>
        <a:defRPr sz="3200" b="1" kern="1200" spc="150" baseline="0">
          <a:solidFill>
            <a:schemeClr val="tx1">
              <a:lumMod val="75000"/>
              <a:lumOff val="25000"/>
            </a:schemeClr>
          </a:solidFill>
          <a:latin typeface="+mj-lt"/>
          <a:ea typeface="+mj-ea"/>
          <a:cs typeface="+mj-cs"/>
        </a:defRPr>
      </a:lvl1pPr>
    </p:titleStyle>
    <p:bodyStyle>
      <a:lvl1pPr marL="0" indent="0" algn="l" defTabSz="914400" rtl="0" eaLnBrk="1" latinLnBrk="0" hangingPunct="1">
        <a:lnSpc>
          <a:spcPct val="140000"/>
        </a:lnSpc>
        <a:spcBef>
          <a:spcPts val="930"/>
        </a:spcBef>
        <a:buFont typeface="Corbel" panose="020B0503020204020204" pitchFamily="34" charset="0"/>
        <a:buNone/>
        <a:defRPr sz="1800" b="0" kern="1200" spc="150" baseline="0">
          <a:solidFill>
            <a:schemeClr val="tx1">
              <a:lumMod val="75000"/>
              <a:lumOff val="25000"/>
            </a:schemeClr>
          </a:solidFill>
          <a:latin typeface="+mn-lt"/>
          <a:ea typeface="+mn-ea"/>
          <a:cs typeface="+mn-cs"/>
        </a:defRPr>
      </a:lvl1pPr>
      <a:lvl2pPr marL="0" indent="0" algn="l" defTabSz="914400" rtl="0" eaLnBrk="1" latinLnBrk="0" hangingPunct="1">
        <a:lnSpc>
          <a:spcPct val="140000"/>
        </a:lnSpc>
        <a:spcBef>
          <a:spcPts val="930"/>
        </a:spcBef>
        <a:buFont typeface="Corbel" panose="020B0503020204020204" pitchFamily="34" charset="0"/>
        <a:buNone/>
        <a:defRPr sz="1600" kern="1200" spc="150" baseline="0">
          <a:solidFill>
            <a:schemeClr val="tx1">
              <a:lumMod val="75000"/>
              <a:lumOff val="25000"/>
            </a:schemeClr>
          </a:solidFill>
          <a:latin typeface="+mn-lt"/>
          <a:ea typeface="+mn-ea"/>
          <a:cs typeface="+mn-cs"/>
        </a:defRPr>
      </a:lvl2pPr>
      <a:lvl3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3pPr>
      <a:lvl4pPr marL="0" indent="-320040" algn="l" defTabSz="914400" rtl="0" eaLnBrk="1" latinLnBrk="0" hangingPunct="1">
        <a:lnSpc>
          <a:spcPct val="140000"/>
        </a:lnSpc>
        <a:spcBef>
          <a:spcPts val="930"/>
        </a:spcBef>
        <a:buFont typeface="Corbel" panose="020B0503020204020204" pitchFamily="34" charset="0"/>
        <a:buChar char="–"/>
        <a:defRPr sz="1400" kern="1200" spc="150" baseline="0">
          <a:solidFill>
            <a:schemeClr val="tx1">
              <a:lumMod val="75000"/>
              <a:lumOff val="25000"/>
            </a:schemeClr>
          </a:solidFill>
          <a:latin typeface="+mn-lt"/>
          <a:ea typeface="+mn-ea"/>
          <a:cs typeface="+mn-cs"/>
        </a:defRPr>
      </a:lvl4pPr>
      <a:lvl5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5pPr>
      <a:lvl6pPr marL="192024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6pPr>
      <a:lvl7pPr marL="224028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7pPr>
      <a:lvl8pPr marL="256032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8pPr>
      <a:lvl9pPr marL="288036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anatomychart101.storage.googleapis.com/human-digestive-system-pregnant.html" TargetMode="External"/><Relationship Id="rId2" Type="http://schemas.openxmlformats.org/officeDocument/2006/relationships/image" Target="../media/image1.gi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www.animalia-life.club/qa/pictures/seminiferous-tubules-cross-section.html" TargetMode="External"/><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www.researchgate.net/figure/A-cross-section-of-the-testis-showing-Sertoli-cells-and-Leydig-cells_fig4_302987409" TargetMode="External"/><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www.myxxgirl.com/sexlist/oogenesis-diploid-germ-cells-in-ovary-oogonia-mitosis-primary.htm" TargetMode="External"/><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www.freepik.com/premium-vector/oogenesis-diagram-process-cell-division-female-reproductive-system-oogenesis_31957050.htm" TargetMode="External"/><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gifer.com/en/B6a9" TargetMode="External"/><Relationship Id="rId2" Type="http://schemas.openxmlformats.org/officeDocument/2006/relationships/image" Target="../media/image3.gif"/><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hyperlink" Target="https://www.andrologyconsulting.com/post/sperm-preparation-before-cryopreservation-improves-cryo-survival-and-utilisation" TargetMode="External"/><Relationship Id="rId2" Type="http://schemas.openxmlformats.org/officeDocument/2006/relationships/image" Target="../media/image2.gi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gifer.com/en/B6a9" TargetMode="External"/><Relationship Id="rId2" Type="http://schemas.openxmlformats.org/officeDocument/2006/relationships/image" Target="../media/image3.gif"/><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www.sciencephoto.com/media/709323/view/seminiferous-tubules-lm" TargetMode="External"/><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anatomytool.org/content/slagter-drawing-spermatogenesis-seminiferous-tubules-testis-english-labels" TargetMode="External"/><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philschatz.com/anatomy-book/contents/m46400.html" TargetMode="External"/><Relationship Id="rId2" Type="http://schemas.openxmlformats.org/officeDocument/2006/relationships/image" Target="../media/image6.jpg"/><Relationship Id="rId1" Type="http://schemas.openxmlformats.org/officeDocument/2006/relationships/slideLayout" Target="../slideLayouts/slideLayout2.xml"/><Relationship Id="rId4" Type="http://schemas.openxmlformats.org/officeDocument/2006/relationships/hyperlink" Target="https://creativecommons.org/licenses/by/3.0/"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56" name="Rectangle 55">
            <a:extLst>
              <a:ext uri="{FF2B5EF4-FFF2-40B4-BE49-F238E27FC236}">
                <a16:creationId xmlns:a16="http://schemas.microsoft.com/office/drawing/2014/main" id="{0DBF1ABE-8590-450D-BB49-BDDCCF3EEA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3" name="Subtitle 2">
            <a:extLst>
              <a:ext uri="{FF2B5EF4-FFF2-40B4-BE49-F238E27FC236}">
                <a16:creationId xmlns:a16="http://schemas.microsoft.com/office/drawing/2014/main" id="{4334C33D-25F9-8F62-60E7-6A5CA5C3D66B}"/>
              </a:ext>
            </a:extLst>
          </p:cNvPr>
          <p:cNvSpPr>
            <a:spLocks noGrp="1"/>
          </p:cNvSpPr>
          <p:nvPr>
            <p:ph type="subTitle" idx="1"/>
          </p:nvPr>
        </p:nvSpPr>
        <p:spPr>
          <a:xfrm>
            <a:off x="854765" y="3101009"/>
            <a:ext cx="4870471" cy="2888153"/>
          </a:xfrm>
        </p:spPr>
        <p:txBody>
          <a:bodyPr anchor="t">
            <a:normAutofit/>
          </a:bodyPr>
          <a:lstStyle/>
          <a:p>
            <a:pPr>
              <a:lnSpc>
                <a:spcPct val="120000"/>
              </a:lnSpc>
            </a:pPr>
            <a:r>
              <a:rPr lang="en-AU" sz="3000" b="1" dirty="0">
                <a:latin typeface="+mj-lt"/>
              </a:rPr>
              <a:t>Spermatogenesis and oogenesis</a:t>
            </a:r>
          </a:p>
          <a:p>
            <a:pPr>
              <a:lnSpc>
                <a:spcPct val="120000"/>
              </a:lnSpc>
            </a:pPr>
            <a:r>
              <a:rPr lang="en-AU" sz="2000" dirty="0"/>
              <a:t>AEHBY Human Biology</a:t>
            </a:r>
          </a:p>
        </p:txBody>
      </p:sp>
      <p:sp>
        <p:nvSpPr>
          <p:cNvPr id="58" name="Freeform: Shape 57">
            <a:extLst>
              <a:ext uri="{FF2B5EF4-FFF2-40B4-BE49-F238E27FC236}">
                <a16:creationId xmlns:a16="http://schemas.microsoft.com/office/drawing/2014/main" id="{C7D887A3-61AD-4674-BC53-8DFA8CF7B4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986049" y="0"/>
            <a:ext cx="5205951" cy="6858000"/>
          </a:xfrm>
          <a:custGeom>
            <a:avLst/>
            <a:gdLst>
              <a:gd name="connsiteX0" fmla="*/ 0 w 5205951"/>
              <a:gd name="connsiteY0" fmla="*/ 0 h 6858000"/>
              <a:gd name="connsiteX1" fmla="*/ 1709529 w 5205951"/>
              <a:gd name="connsiteY1" fmla="*/ 0 h 6858000"/>
              <a:gd name="connsiteX2" fmla="*/ 2489695 w 5205951"/>
              <a:gd name="connsiteY2" fmla="*/ 0 h 6858000"/>
              <a:gd name="connsiteX3" fmla="*/ 3582928 w 5205951"/>
              <a:gd name="connsiteY3" fmla="*/ 0 h 6858000"/>
              <a:gd name="connsiteX4" fmla="*/ 3605052 w 5205951"/>
              <a:gd name="connsiteY4" fmla="*/ 14997 h 6858000"/>
              <a:gd name="connsiteX5" fmla="*/ 5205951 w 5205951"/>
              <a:gd name="connsiteY5" fmla="*/ 3621656 h 6858000"/>
              <a:gd name="connsiteX6" fmla="*/ 3331601 w 5205951"/>
              <a:gd name="connsiteY6" fmla="*/ 6374814 h 6858000"/>
              <a:gd name="connsiteX7" fmla="*/ 2814953 w 5205951"/>
              <a:gd name="connsiteY7" fmla="*/ 6780599 h 6858000"/>
              <a:gd name="connsiteX8" fmla="*/ 2703197 w 5205951"/>
              <a:gd name="connsiteY8" fmla="*/ 6858000 h 6858000"/>
              <a:gd name="connsiteX9" fmla="*/ 2489695 w 5205951"/>
              <a:gd name="connsiteY9" fmla="*/ 6858000 h 6858000"/>
              <a:gd name="connsiteX10" fmla="*/ 1709529 w 5205951"/>
              <a:gd name="connsiteY10" fmla="*/ 6858000 h 6858000"/>
              <a:gd name="connsiteX11" fmla="*/ 0 w 5205951"/>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05951" h="6858000">
                <a:moveTo>
                  <a:pt x="0" y="0"/>
                </a:moveTo>
                <a:lnTo>
                  <a:pt x="1709529" y="0"/>
                </a:lnTo>
                <a:lnTo>
                  <a:pt x="2489695" y="0"/>
                </a:lnTo>
                <a:lnTo>
                  <a:pt x="3582928" y="0"/>
                </a:lnTo>
                <a:lnTo>
                  <a:pt x="3605052" y="14997"/>
                </a:lnTo>
                <a:cubicBezTo>
                  <a:pt x="4632215" y="754641"/>
                  <a:pt x="5205951" y="2093192"/>
                  <a:pt x="5205951" y="3621656"/>
                </a:cubicBezTo>
                <a:cubicBezTo>
                  <a:pt x="5205951" y="4969131"/>
                  <a:pt x="4277226" y="5602839"/>
                  <a:pt x="3331601" y="6374814"/>
                </a:cubicBezTo>
                <a:cubicBezTo>
                  <a:pt x="3159398" y="6515397"/>
                  <a:pt x="2988771" y="6653108"/>
                  <a:pt x="2814953" y="6780599"/>
                </a:cubicBezTo>
                <a:lnTo>
                  <a:pt x="2703197" y="6858000"/>
                </a:lnTo>
                <a:lnTo>
                  <a:pt x="2489695" y="6858000"/>
                </a:lnTo>
                <a:lnTo>
                  <a:pt x="1709529"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0" name="Freeform: Shape 59">
            <a:extLst>
              <a:ext uri="{FF2B5EF4-FFF2-40B4-BE49-F238E27FC236}">
                <a16:creationId xmlns:a16="http://schemas.microsoft.com/office/drawing/2014/main" id="{479F0FB3-8461-462D-84A2-53106FBF4E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553480"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62" name="Freeform: Shape 61">
            <a:extLst>
              <a:ext uri="{FF2B5EF4-FFF2-40B4-BE49-F238E27FC236}">
                <a16:creationId xmlns:a16="http://schemas.microsoft.com/office/drawing/2014/main" id="{11E3C311-4E8A-45D9-97BF-07F5FD3469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758825" y="0"/>
            <a:ext cx="2536434" cy="6858000"/>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pic>
        <p:nvPicPr>
          <p:cNvPr id="5" name="Picture 4">
            <a:extLst>
              <a:ext uri="{FF2B5EF4-FFF2-40B4-BE49-F238E27FC236}">
                <a16:creationId xmlns:a16="http://schemas.microsoft.com/office/drawing/2014/main" id="{A4D57AE3-7289-2C42-3D38-FA3B8F86F334}"/>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29478" r="29478"/>
          <a:stretch/>
        </p:blipFill>
        <p:spPr>
          <a:xfrm>
            <a:off x="7187979" y="10"/>
            <a:ext cx="5004021" cy="6857990"/>
          </a:xfrm>
          <a:custGeom>
            <a:avLst/>
            <a:gdLst/>
            <a:ahLst/>
            <a:cxnLst/>
            <a:rect l="l" t="t" r="r" b="b"/>
            <a:pathLst>
              <a:path w="4901771" h="6858000">
                <a:moveTo>
                  <a:pt x="1623023" y="0"/>
                </a:moveTo>
                <a:lnTo>
                  <a:pt x="2716256" y="0"/>
                </a:lnTo>
                <a:lnTo>
                  <a:pt x="3496422" y="0"/>
                </a:lnTo>
                <a:lnTo>
                  <a:pt x="4544484" y="0"/>
                </a:lnTo>
                <a:lnTo>
                  <a:pt x="4710787" y="0"/>
                </a:lnTo>
                <a:lnTo>
                  <a:pt x="4901771" y="0"/>
                </a:lnTo>
                <a:lnTo>
                  <a:pt x="4901771" y="6858000"/>
                </a:lnTo>
                <a:lnTo>
                  <a:pt x="4710787" y="6858000"/>
                </a:lnTo>
                <a:lnTo>
                  <a:pt x="4544484" y="6858000"/>
                </a:lnTo>
                <a:lnTo>
                  <a:pt x="3496422" y="6858000"/>
                </a:lnTo>
                <a:lnTo>
                  <a:pt x="2716256" y="6858000"/>
                </a:lnTo>
                <a:lnTo>
                  <a:pt x="2502754" y="6858000"/>
                </a:lnTo>
                <a:lnTo>
                  <a:pt x="2390998" y="6780599"/>
                </a:lnTo>
                <a:cubicBezTo>
                  <a:pt x="2217180" y="6653108"/>
                  <a:pt x="2046553" y="6515397"/>
                  <a:pt x="1874350" y="6374814"/>
                </a:cubicBezTo>
                <a:cubicBezTo>
                  <a:pt x="928725" y="5602839"/>
                  <a:pt x="0" y="4969131"/>
                  <a:pt x="0" y="3621656"/>
                </a:cubicBezTo>
                <a:cubicBezTo>
                  <a:pt x="0" y="2093192"/>
                  <a:pt x="573736" y="754641"/>
                  <a:pt x="1600899" y="14997"/>
                </a:cubicBezTo>
                <a:close/>
              </a:path>
            </a:pathLst>
          </a:custGeom>
        </p:spPr>
      </p:pic>
    </p:spTree>
    <p:extLst>
      <p:ext uri="{BB962C8B-B14F-4D97-AF65-F5344CB8AC3E}">
        <p14:creationId xmlns:p14="http://schemas.microsoft.com/office/powerpoint/2010/main" val="2646534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4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2000"/>
                                  </p:stCondLst>
                                  <p:iterate type="lt">
                                    <p:tmPct val="10000"/>
                                  </p:iterate>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4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950AD4C-6AF3-49F8-94E1-DBCAFB3947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AE8B73ED-B5AF-6E8E-7C8E-E0B700F7DE6F}"/>
              </a:ext>
            </a:extLst>
          </p:cNvPr>
          <p:cNvPicPr>
            <a:picLocks noGrp="1" noChangeAspect="1"/>
          </p:cNvPicPr>
          <p:nvPr>
            <p:ph idx="1"/>
          </p:nvPr>
        </p:nvPicPr>
        <p:blipFill rotWithShape="1">
          <a:blip r:embed="rId2"/>
          <a:srcRect b="4928"/>
          <a:stretch/>
        </p:blipFill>
        <p:spPr>
          <a:xfrm>
            <a:off x="326334" y="343521"/>
            <a:ext cx="11539331" cy="6170958"/>
          </a:xfrm>
          <a:prstGeom prst="rect">
            <a:avLst/>
          </a:prstGeom>
        </p:spPr>
      </p:pic>
    </p:spTree>
    <p:extLst>
      <p:ext uri="{BB962C8B-B14F-4D97-AF65-F5344CB8AC3E}">
        <p14:creationId xmlns:p14="http://schemas.microsoft.com/office/powerpoint/2010/main" val="19237759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950AD4C-6AF3-49F8-94E1-DBCAFB3947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diagram of a human body&#10;&#10;Description automatically generated">
            <a:extLst>
              <a:ext uri="{FF2B5EF4-FFF2-40B4-BE49-F238E27FC236}">
                <a16:creationId xmlns:a16="http://schemas.microsoft.com/office/drawing/2014/main" id="{70373E8A-CAF2-3C4C-D7A5-29955875C703}"/>
              </a:ext>
            </a:extLst>
          </p:cNvPr>
          <p:cNvPicPr>
            <a:picLocks noGrp="1" noChangeAspect="1"/>
          </p:cNvPicPr>
          <p:nvPr>
            <p:ph idx="1"/>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t="8829" b="7216"/>
          <a:stretch/>
        </p:blipFill>
        <p:spPr>
          <a:xfrm>
            <a:off x="-1" y="10"/>
            <a:ext cx="12192000" cy="6857990"/>
          </a:xfrm>
          <a:prstGeom prst="rect">
            <a:avLst/>
          </a:prstGeom>
        </p:spPr>
      </p:pic>
    </p:spTree>
    <p:extLst>
      <p:ext uri="{BB962C8B-B14F-4D97-AF65-F5344CB8AC3E}">
        <p14:creationId xmlns:p14="http://schemas.microsoft.com/office/powerpoint/2010/main" val="27242633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18697F-2C16-9B2E-2626-082EA03E9B55}"/>
              </a:ext>
            </a:extLst>
          </p:cNvPr>
          <p:cNvSpPr>
            <a:spLocks noGrp="1"/>
          </p:cNvSpPr>
          <p:nvPr>
            <p:ph type="title"/>
          </p:nvPr>
        </p:nvSpPr>
        <p:spPr/>
        <p:txBody>
          <a:bodyPr/>
          <a:lstStyle/>
          <a:p>
            <a:r>
              <a:rPr lang="en-US" dirty="0"/>
              <a:t>Sertoli cells</a:t>
            </a:r>
            <a:endParaRPr lang="en-AU" dirty="0"/>
          </a:p>
        </p:txBody>
      </p:sp>
      <p:sp>
        <p:nvSpPr>
          <p:cNvPr id="3" name="Content Placeholder 2">
            <a:extLst>
              <a:ext uri="{FF2B5EF4-FFF2-40B4-BE49-F238E27FC236}">
                <a16:creationId xmlns:a16="http://schemas.microsoft.com/office/drawing/2014/main" id="{B8B63AA8-213E-EA3E-60ED-33498B0620D5}"/>
              </a:ext>
            </a:extLst>
          </p:cNvPr>
          <p:cNvSpPr>
            <a:spLocks noGrp="1"/>
          </p:cNvSpPr>
          <p:nvPr>
            <p:ph idx="1"/>
          </p:nvPr>
        </p:nvSpPr>
        <p:spPr>
          <a:xfrm>
            <a:off x="1920240" y="2312275"/>
            <a:ext cx="9002864" cy="4237611"/>
          </a:xfrm>
        </p:spPr>
        <p:txBody>
          <a:bodyPr>
            <a:normAutofit lnSpcReduction="10000"/>
          </a:bodyPr>
          <a:lstStyle/>
          <a:p>
            <a:r>
              <a:rPr lang="en-US" sz="2400" dirty="0"/>
              <a:t>Support cells, called </a:t>
            </a:r>
            <a:r>
              <a:rPr lang="en-US" sz="2400" b="1" dirty="0"/>
              <a:t>Sertoli</a:t>
            </a:r>
            <a:r>
              <a:rPr lang="en-US" sz="2400" dirty="0"/>
              <a:t> or sustentacular cells, also arise from the primary spermatocytes, and form the blood-testis barrier. This prevents the sperm from entering the blood stream or the immune system attacking the sperm, in addition to passing nutrients to the developing sperm, regulating sperm production and producing liquid for the sperm to swim in.</a:t>
            </a:r>
            <a:endParaRPr lang="en-AU" sz="2400" dirty="0"/>
          </a:p>
        </p:txBody>
      </p:sp>
    </p:spTree>
    <p:extLst>
      <p:ext uri="{BB962C8B-B14F-4D97-AF65-F5344CB8AC3E}">
        <p14:creationId xmlns:p14="http://schemas.microsoft.com/office/powerpoint/2010/main" val="40447886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8950AD4C-6AF3-49F8-94E1-DBCAFB3947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microscope view of a cell&#10;&#10;Description automatically generated">
            <a:extLst>
              <a:ext uri="{FF2B5EF4-FFF2-40B4-BE49-F238E27FC236}">
                <a16:creationId xmlns:a16="http://schemas.microsoft.com/office/drawing/2014/main" id="{64405A67-3FA9-1D05-BB00-B6C402086CC2}"/>
              </a:ext>
            </a:extLst>
          </p:cNvPr>
          <p:cNvPicPr>
            <a:picLocks noGrp="1" noChangeAspect="1"/>
          </p:cNvPicPr>
          <p:nvPr>
            <p:ph idx="1"/>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2860813" y="41370"/>
            <a:ext cx="6470373" cy="6775259"/>
          </a:xfrm>
          <a:prstGeom prst="rect">
            <a:avLst/>
          </a:prstGeom>
        </p:spPr>
      </p:pic>
    </p:spTree>
    <p:extLst>
      <p:ext uri="{BB962C8B-B14F-4D97-AF65-F5344CB8AC3E}">
        <p14:creationId xmlns:p14="http://schemas.microsoft.com/office/powerpoint/2010/main" val="31153141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462806-04B2-DDB3-30E4-202EA397B2D5}"/>
              </a:ext>
            </a:extLst>
          </p:cNvPr>
          <p:cNvSpPr>
            <a:spLocks noGrp="1"/>
          </p:cNvSpPr>
          <p:nvPr>
            <p:ph type="title"/>
          </p:nvPr>
        </p:nvSpPr>
        <p:spPr/>
        <p:txBody>
          <a:bodyPr/>
          <a:lstStyle/>
          <a:p>
            <a:r>
              <a:rPr lang="en-US" dirty="0"/>
              <a:t>Oogenesis</a:t>
            </a:r>
            <a:endParaRPr lang="en-AU" dirty="0"/>
          </a:p>
        </p:txBody>
      </p:sp>
      <p:sp>
        <p:nvSpPr>
          <p:cNvPr id="3" name="Content Placeholder 2">
            <a:extLst>
              <a:ext uri="{FF2B5EF4-FFF2-40B4-BE49-F238E27FC236}">
                <a16:creationId xmlns:a16="http://schemas.microsoft.com/office/drawing/2014/main" id="{F51B21D8-95CD-A49A-31A4-3EAA50D1E446}"/>
              </a:ext>
            </a:extLst>
          </p:cNvPr>
          <p:cNvSpPr>
            <a:spLocks noGrp="1"/>
          </p:cNvSpPr>
          <p:nvPr>
            <p:ph idx="1"/>
          </p:nvPr>
        </p:nvSpPr>
        <p:spPr/>
        <p:txBody>
          <a:bodyPr>
            <a:normAutofit/>
          </a:bodyPr>
          <a:lstStyle/>
          <a:p>
            <a:r>
              <a:rPr lang="en-US" sz="2400" b="1" dirty="0"/>
              <a:t>Oogonia</a:t>
            </a:r>
            <a:r>
              <a:rPr lang="en-US" sz="2400" dirty="0"/>
              <a:t> are stem cells in the ovaries that undergo rapid mitosis during </a:t>
            </a:r>
            <a:r>
              <a:rPr lang="en-US" sz="2400" dirty="0" err="1"/>
              <a:t>foetal</a:t>
            </a:r>
            <a:r>
              <a:rPr lang="en-US" sz="2400" dirty="0"/>
              <a:t> development. </a:t>
            </a:r>
            <a:r>
              <a:rPr lang="en-US" sz="2400" b="1" dirty="0"/>
              <a:t>Primordial follicles </a:t>
            </a:r>
            <a:r>
              <a:rPr lang="en-US" sz="2400" dirty="0"/>
              <a:t>appear as the oogonia are transformed into </a:t>
            </a:r>
            <a:r>
              <a:rPr lang="en-US" sz="2400" b="1" dirty="0"/>
              <a:t>primary oocytes </a:t>
            </a:r>
            <a:r>
              <a:rPr lang="en-US" sz="2400" dirty="0"/>
              <a:t>surrounded by follicle cells. They begin meiosis, but stall in late prophase I and remain so until after puberty.</a:t>
            </a:r>
            <a:endParaRPr lang="en-AU" sz="2400" dirty="0"/>
          </a:p>
        </p:txBody>
      </p:sp>
    </p:spTree>
    <p:extLst>
      <p:ext uri="{BB962C8B-B14F-4D97-AF65-F5344CB8AC3E}">
        <p14:creationId xmlns:p14="http://schemas.microsoft.com/office/powerpoint/2010/main" val="1785710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39DEE2-E9CD-7CD2-E16F-F6F4819A595D}"/>
              </a:ext>
            </a:extLst>
          </p:cNvPr>
          <p:cNvSpPr>
            <a:spLocks noGrp="1"/>
          </p:cNvSpPr>
          <p:nvPr>
            <p:ph type="title"/>
          </p:nvPr>
        </p:nvSpPr>
        <p:spPr/>
        <p:txBody>
          <a:bodyPr/>
          <a:lstStyle/>
          <a:p>
            <a:endParaRPr lang="en-AU"/>
          </a:p>
        </p:txBody>
      </p:sp>
      <p:pic>
        <p:nvPicPr>
          <p:cNvPr id="5" name="Content Placeholder 4" descr="Diagram of mitosis and maturation&#10;&#10;Description automatically generated">
            <a:extLst>
              <a:ext uri="{FF2B5EF4-FFF2-40B4-BE49-F238E27FC236}">
                <a16:creationId xmlns:a16="http://schemas.microsoft.com/office/drawing/2014/main" id="{94DB78B7-6F60-132C-59CD-2B504B349D43}"/>
              </a:ext>
            </a:extLst>
          </p:cNvPr>
          <p:cNvPicPr>
            <a:picLocks noGrp="1" noChangeAspect="1"/>
          </p:cNvPicPr>
          <p:nvPr>
            <p:ph idx="1"/>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b="50380"/>
          <a:stretch/>
        </p:blipFill>
        <p:spPr>
          <a:xfrm>
            <a:off x="293507" y="1237422"/>
            <a:ext cx="11604985" cy="4383156"/>
          </a:xfrm>
        </p:spPr>
      </p:pic>
    </p:spTree>
    <p:extLst>
      <p:ext uri="{BB962C8B-B14F-4D97-AF65-F5344CB8AC3E}">
        <p14:creationId xmlns:p14="http://schemas.microsoft.com/office/powerpoint/2010/main" val="4784689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425779-0FB5-68D4-B6D5-B5398B0BAF71}"/>
              </a:ext>
            </a:extLst>
          </p:cNvPr>
          <p:cNvSpPr>
            <a:spLocks noGrp="1"/>
          </p:cNvSpPr>
          <p:nvPr>
            <p:ph type="title"/>
          </p:nvPr>
        </p:nvSpPr>
        <p:spPr/>
        <p:txBody>
          <a:bodyPr/>
          <a:lstStyle/>
          <a:p>
            <a:r>
              <a:rPr lang="en-US" dirty="0"/>
              <a:t>Polar bodies and secondary oocytes</a:t>
            </a:r>
            <a:endParaRPr lang="en-AU" dirty="0"/>
          </a:p>
        </p:txBody>
      </p:sp>
      <p:sp>
        <p:nvSpPr>
          <p:cNvPr id="3" name="Content Placeholder 2">
            <a:extLst>
              <a:ext uri="{FF2B5EF4-FFF2-40B4-BE49-F238E27FC236}">
                <a16:creationId xmlns:a16="http://schemas.microsoft.com/office/drawing/2014/main" id="{27623853-CB01-A261-2A03-E0F16AA985FA}"/>
              </a:ext>
            </a:extLst>
          </p:cNvPr>
          <p:cNvSpPr>
            <a:spLocks noGrp="1"/>
          </p:cNvSpPr>
          <p:nvPr>
            <p:ph idx="1"/>
          </p:nvPr>
        </p:nvSpPr>
        <p:spPr/>
        <p:txBody>
          <a:bodyPr>
            <a:normAutofit lnSpcReduction="10000"/>
          </a:bodyPr>
          <a:lstStyle/>
          <a:p>
            <a:r>
              <a:rPr lang="en-US" sz="2400" dirty="0"/>
              <a:t>Each month after puberty, a primary oocyte continues meiosis I to produce two haploid cells: one large </a:t>
            </a:r>
            <a:r>
              <a:rPr lang="en-US" sz="2400" b="1" dirty="0"/>
              <a:t>secondary oocyte </a:t>
            </a:r>
            <a:r>
              <a:rPr lang="en-US" sz="2400" dirty="0"/>
              <a:t>and one very small </a:t>
            </a:r>
            <a:r>
              <a:rPr lang="en-US" sz="2400" b="1" dirty="0"/>
              <a:t>polar body</a:t>
            </a:r>
            <a:r>
              <a:rPr lang="en-US" sz="2400" dirty="0"/>
              <a:t>.</a:t>
            </a:r>
          </a:p>
          <a:p>
            <a:r>
              <a:rPr lang="en-US" sz="2400" dirty="0"/>
              <a:t>The polar body undergoes meiosis II to produce two even smaller polar bodies, while the secondary oocyte is ovulated. </a:t>
            </a:r>
            <a:endParaRPr lang="en-AU" sz="2000" dirty="0"/>
          </a:p>
        </p:txBody>
      </p:sp>
    </p:spTree>
    <p:extLst>
      <p:ext uri="{BB962C8B-B14F-4D97-AF65-F5344CB8AC3E}">
        <p14:creationId xmlns:p14="http://schemas.microsoft.com/office/powerpoint/2010/main" val="40019563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E99237-F545-39C4-01AF-9B1B7DF4C9CA}"/>
              </a:ext>
            </a:extLst>
          </p:cNvPr>
          <p:cNvSpPr>
            <a:spLocks noGrp="1"/>
          </p:cNvSpPr>
          <p:nvPr>
            <p:ph type="title"/>
          </p:nvPr>
        </p:nvSpPr>
        <p:spPr/>
        <p:txBody>
          <a:bodyPr/>
          <a:lstStyle/>
          <a:p>
            <a:endParaRPr lang="en-AU"/>
          </a:p>
        </p:txBody>
      </p:sp>
      <p:sp>
        <p:nvSpPr>
          <p:cNvPr id="3" name="Content Placeholder 2">
            <a:extLst>
              <a:ext uri="{FF2B5EF4-FFF2-40B4-BE49-F238E27FC236}">
                <a16:creationId xmlns:a16="http://schemas.microsoft.com/office/drawing/2014/main" id="{73F5F312-5F16-ABCF-F700-A472928F09E9}"/>
              </a:ext>
            </a:extLst>
          </p:cNvPr>
          <p:cNvSpPr>
            <a:spLocks noGrp="1"/>
          </p:cNvSpPr>
          <p:nvPr>
            <p:ph idx="1"/>
          </p:nvPr>
        </p:nvSpPr>
        <p:spPr/>
        <p:txBody>
          <a:bodyPr/>
          <a:lstStyle/>
          <a:p>
            <a:endParaRPr lang="en-AU"/>
          </a:p>
        </p:txBody>
      </p:sp>
      <p:pic>
        <p:nvPicPr>
          <p:cNvPr id="4" name="Picture 3">
            <a:extLst>
              <a:ext uri="{FF2B5EF4-FFF2-40B4-BE49-F238E27FC236}">
                <a16:creationId xmlns:a16="http://schemas.microsoft.com/office/drawing/2014/main" id="{E8A798A4-BE3D-F679-0776-79D9AB2D5059}"/>
              </a:ext>
            </a:extLst>
          </p:cNvPr>
          <p:cNvPicPr>
            <a:picLocks noChangeAspect="1"/>
          </p:cNvPicPr>
          <p:nvPr/>
        </p:nvPicPr>
        <p:blipFill>
          <a:blip r:embed="rId2"/>
          <a:stretch>
            <a:fillRect/>
          </a:stretch>
        </p:blipFill>
        <p:spPr>
          <a:xfrm>
            <a:off x="738284" y="360941"/>
            <a:ext cx="10715432" cy="6136117"/>
          </a:xfrm>
          <a:prstGeom prst="rect">
            <a:avLst/>
          </a:prstGeom>
        </p:spPr>
      </p:pic>
    </p:spTree>
    <p:extLst>
      <p:ext uri="{BB962C8B-B14F-4D97-AF65-F5344CB8AC3E}">
        <p14:creationId xmlns:p14="http://schemas.microsoft.com/office/powerpoint/2010/main" val="3405868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A86776-E03D-A8D7-229A-F2C4BC4E909B}"/>
              </a:ext>
            </a:extLst>
          </p:cNvPr>
          <p:cNvSpPr>
            <a:spLocks noGrp="1"/>
          </p:cNvSpPr>
          <p:nvPr>
            <p:ph type="title"/>
          </p:nvPr>
        </p:nvSpPr>
        <p:spPr/>
        <p:txBody>
          <a:bodyPr/>
          <a:lstStyle/>
          <a:p>
            <a:endParaRPr lang="en-AU" dirty="0"/>
          </a:p>
        </p:txBody>
      </p:sp>
      <p:sp>
        <p:nvSpPr>
          <p:cNvPr id="3" name="Content Placeholder 2">
            <a:extLst>
              <a:ext uri="{FF2B5EF4-FFF2-40B4-BE49-F238E27FC236}">
                <a16:creationId xmlns:a16="http://schemas.microsoft.com/office/drawing/2014/main" id="{A5D1A72B-1957-9208-5086-71BC48763519}"/>
              </a:ext>
            </a:extLst>
          </p:cNvPr>
          <p:cNvSpPr>
            <a:spLocks noGrp="1"/>
          </p:cNvSpPr>
          <p:nvPr>
            <p:ph idx="1"/>
          </p:nvPr>
        </p:nvSpPr>
        <p:spPr/>
        <p:txBody>
          <a:bodyPr/>
          <a:lstStyle/>
          <a:p>
            <a:r>
              <a:rPr lang="en-US" sz="2400" dirty="0"/>
              <a:t>If a sperm penetrates its zona, the secondary oocyte will undergo meiosis to produce an </a:t>
            </a:r>
            <a:r>
              <a:rPr lang="en-US" sz="2400" b="1" dirty="0"/>
              <a:t>ovum</a:t>
            </a:r>
            <a:r>
              <a:rPr lang="en-US" sz="2400" dirty="0"/>
              <a:t> and another very small polar body. </a:t>
            </a:r>
          </a:p>
          <a:p>
            <a:r>
              <a:rPr lang="en-US" sz="2400" dirty="0"/>
              <a:t>From a primary oocyte, one ovum will be produced accompanied by three polar bodies.</a:t>
            </a:r>
            <a:endParaRPr lang="en-AU" sz="2400" dirty="0"/>
          </a:p>
          <a:p>
            <a:endParaRPr lang="en-AU" dirty="0"/>
          </a:p>
        </p:txBody>
      </p:sp>
    </p:spTree>
    <p:extLst>
      <p:ext uri="{BB962C8B-B14F-4D97-AF65-F5344CB8AC3E}">
        <p14:creationId xmlns:p14="http://schemas.microsoft.com/office/powerpoint/2010/main" val="17192827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8950AD4C-6AF3-49F8-94E1-DBCAFB3947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diagram of a cell division&#10;&#10;Description automatically generated">
            <a:extLst>
              <a:ext uri="{FF2B5EF4-FFF2-40B4-BE49-F238E27FC236}">
                <a16:creationId xmlns:a16="http://schemas.microsoft.com/office/drawing/2014/main" id="{D267636A-515C-5E4F-A123-90C4A3BFF5B1}"/>
              </a:ext>
            </a:extLst>
          </p:cNvPr>
          <p:cNvPicPr>
            <a:picLocks noGrp="1" noChangeAspect="1"/>
          </p:cNvPicPr>
          <p:nvPr>
            <p:ph idx="1"/>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738809" y="80755"/>
            <a:ext cx="10714381" cy="6696489"/>
          </a:xfrm>
          <a:prstGeom prst="rect">
            <a:avLst/>
          </a:prstGeom>
        </p:spPr>
      </p:pic>
    </p:spTree>
    <p:extLst>
      <p:ext uri="{BB962C8B-B14F-4D97-AF65-F5344CB8AC3E}">
        <p14:creationId xmlns:p14="http://schemas.microsoft.com/office/powerpoint/2010/main" val="13292718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CD8343-B619-8AF9-73AD-4F295769F1E3}"/>
              </a:ext>
            </a:extLst>
          </p:cNvPr>
          <p:cNvSpPr>
            <a:spLocks noGrp="1"/>
          </p:cNvSpPr>
          <p:nvPr>
            <p:ph type="title"/>
          </p:nvPr>
        </p:nvSpPr>
        <p:spPr/>
        <p:txBody>
          <a:bodyPr/>
          <a:lstStyle/>
          <a:p>
            <a:r>
              <a:rPr lang="en-US" dirty="0"/>
              <a:t>Review</a:t>
            </a:r>
            <a:endParaRPr lang="en-AU" dirty="0"/>
          </a:p>
        </p:txBody>
      </p:sp>
      <p:sp>
        <p:nvSpPr>
          <p:cNvPr id="3" name="Content Placeholder 2">
            <a:extLst>
              <a:ext uri="{FF2B5EF4-FFF2-40B4-BE49-F238E27FC236}">
                <a16:creationId xmlns:a16="http://schemas.microsoft.com/office/drawing/2014/main" id="{FAC61F89-9865-63ED-2FB7-515A64DE7669}"/>
              </a:ext>
            </a:extLst>
          </p:cNvPr>
          <p:cNvSpPr>
            <a:spLocks noGrp="1"/>
          </p:cNvSpPr>
          <p:nvPr>
            <p:ph idx="1"/>
          </p:nvPr>
        </p:nvSpPr>
        <p:spPr>
          <a:xfrm>
            <a:off x="824948" y="2209046"/>
            <a:ext cx="11171581" cy="4489928"/>
          </a:xfrm>
        </p:spPr>
        <p:txBody>
          <a:bodyPr>
            <a:normAutofit/>
          </a:bodyPr>
          <a:lstStyle/>
          <a:p>
            <a:pPr marL="457200" indent="-457200">
              <a:buAutoNum type="arabicPeriod"/>
            </a:pPr>
            <a:r>
              <a:rPr lang="en-AU" sz="2000" dirty="0"/>
              <a:t>List the 5 main hormones of the human reproductive system and for each state the source and receptor (10 marks)</a:t>
            </a:r>
          </a:p>
          <a:p>
            <a:pPr marL="457200" indent="-457200">
              <a:buAutoNum type="arabicPeriod"/>
            </a:pPr>
            <a:r>
              <a:rPr lang="en-AU" sz="2000" dirty="0"/>
              <a:t>Compare and contrast mitosis and meiosis (10 marks)</a:t>
            </a:r>
          </a:p>
          <a:p>
            <a:pPr marL="457200" indent="-457200">
              <a:buAutoNum type="arabicPeriod"/>
            </a:pPr>
            <a:r>
              <a:rPr lang="en-AU" sz="2000" dirty="0"/>
              <a:t>Describe three sources of variation that occur during meiotic divisions (6 marks)</a:t>
            </a:r>
          </a:p>
          <a:p>
            <a:pPr marL="457200" indent="-457200">
              <a:buAutoNum type="arabicPeriod"/>
            </a:pPr>
            <a:r>
              <a:rPr lang="en-AU" sz="2000" dirty="0"/>
              <a:t>Explain potency of stem cells. </a:t>
            </a:r>
            <a:r>
              <a:rPr lang="en-AU" sz="2000"/>
              <a:t>(4 marks)</a:t>
            </a:r>
            <a:endParaRPr lang="en-AU" sz="2000" dirty="0"/>
          </a:p>
        </p:txBody>
      </p:sp>
    </p:spTree>
    <p:extLst>
      <p:ext uri="{BB962C8B-B14F-4D97-AF65-F5344CB8AC3E}">
        <p14:creationId xmlns:p14="http://schemas.microsoft.com/office/powerpoint/2010/main" val="3141497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cxnSp>
        <p:nvCxnSpPr>
          <p:cNvPr id="119" name="Straight Connector 118">
            <a:extLst>
              <a:ext uri="{FF2B5EF4-FFF2-40B4-BE49-F238E27FC236}">
                <a16:creationId xmlns:a16="http://schemas.microsoft.com/office/drawing/2014/main" id="{430127AE-B29E-4FDF-99D2-A2F1E7003F7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920240" y="2176009"/>
            <a:ext cx="8770571" cy="0"/>
          </a:xfrm>
          <a:prstGeom prst="line">
            <a:avLst/>
          </a:prstGeom>
          <a:ln w="254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20" name="Rectangle 119">
            <a:extLst>
              <a:ext uri="{FF2B5EF4-FFF2-40B4-BE49-F238E27FC236}">
                <a16:creationId xmlns:a16="http://schemas.microsoft.com/office/drawing/2014/main" id="{49BB7E9A-6937-4BF0-9F51-A20F197B55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3"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121" name="Freeform: Shape 120">
            <a:extLst>
              <a:ext uri="{FF2B5EF4-FFF2-40B4-BE49-F238E27FC236}">
                <a16:creationId xmlns:a16="http://schemas.microsoft.com/office/drawing/2014/main" id="{E0939753-89D7-48A8-8441-B9FF25CE8A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04167" y="0"/>
            <a:ext cx="5687681" cy="5708856"/>
          </a:xfrm>
          <a:custGeom>
            <a:avLst/>
            <a:gdLst>
              <a:gd name="connsiteX0" fmla="*/ 2787282 w 5687681"/>
              <a:gd name="connsiteY0" fmla="*/ 0 h 5708856"/>
              <a:gd name="connsiteX1" fmla="*/ 3988996 w 5687681"/>
              <a:gd name="connsiteY1" fmla="*/ 0 h 5708856"/>
              <a:gd name="connsiteX2" fmla="*/ 4236253 w 5687681"/>
              <a:gd name="connsiteY2" fmla="*/ 68070 h 5708856"/>
              <a:gd name="connsiteX3" fmla="*/ 4483543 w 5687681"/>
              <a:gd name="connsiteY3" fmla="*/ 168573 h 5708856"/>
              <a:gd name="connsiteX4" fmla="*/ 5265611 w 5687681"/>
              <a:gd name="connsiteY4" fmla="*/ 790441 h 5708856"/>
              <a:gd name="connsiteX5" fmla="*/ 5682608 w 5687681"/>
              <a:gd name="connsiteY5" fmla="*/ 1499885 h 5708856"/>
              <a:gd name="connsiteX6" fmla="*/ 5687681 w 5687681"/>
              <a:gd name="connsiteY6" fmla="*/ 1513862 h 5708856"/>
              <a:gd name="connsiteX7" fmla="*/ 5687681 w 5687681"/>
              <a:gd name="connsiteY7" fmla="*/ 3841322 h 5708856"/>
              <a:gd name="connsiteX8" fmla="*/ 5651147 w 5687681"/>
              <a:gd name="connsiteY8" fmla="*/ 3896489 h 5708856"/>
              <a:gd name="connsiteX9" fmla="*/ 4734255 w 5687681"/>
              <a:gd name="connsiteY9" fmla="*/ 4737639 h 5708856"/>
              <a:gd name="connsiteX10" fmla="*/ 4532663 w 5687681"/>
              <a:gd name="connsiteY10" fmla="*/ 4898543 h 5708856"/>
              <a:gd name="connsiteX11" fmla="*/ 2876165 w 5687681"/>
              <a:gd name="connsiteY11" fmla="*/ 5708856 h 5708856"/>
              <a:gd name="connsiteX12" fmla="*/ 694066 w 5687681"/>
              <a:gd name="connsiteY12" fmla="*/ 4391717 h 5708856"/>
              <a:gd name="connsiteX13" fmla="*/ 461517 w 5687681"/>
              <a:gd name="connsiteY13" fmla="*/ 4054756 h 5708856"/>
              <a:gd name="connsiteX14" fmla="*/ 0 w 5687681"/>
              <a:gd name="connsiteY14" fmla="*/ 2993139 h 5708856"/>
              <a:gd name="connsiteX15" fmla="*/ 278855 w 5687681"/>
              <a:gd name="connsiteY15" fmla="*/ 1849819 h 5708856"/>
              <a:gd name="connsiteX16" fmla="*/ 1047879 w 5687681"/>
              <a:gd name="connsiteY16" fmla="*/ 867400 h 5708856"/>
              <a:gd name="connsiteX17" fmla="*/ 2159714 w 5687681"/>
              <a:gd name="connsiteY17" fmla="*/ 186098 h 5708856"/>
              <a:gd name="connsiteX18" fmla="*/ 2785137 w 5687681"/>
              <a:gd name="connsiteY18" fmla="*/ 372 h 5708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687681" h="5708856">
                <a:moveTo>
                  <a:pt x="2787282" y="0"/>
                </a:moveTo>
                <a:lnTo>
                  <a:pt x="3988996" y="0"/>
                </a:lnTo>
                <a:lnTo>
                  <a:pt x="4236253" y="68070"/>
                </a:lnTo>
                <a:cubicBezTo>
                  <a:pt x="4321147" y="96843"/>
                  <a:pt x="4403628" y="130356"/>
                  <a:pt x="4483543" y="168573"/>
                </a:cubicBezTo>
                <a:cubicBezTo>
                  <a:pt x="4783119" y="311949"/>
                  <a:pt x="5046239" y="521215"/>
                  <a:pt x="5265611" y="790441"/>
                </a:cubicBezTo>
                <a:cubicBezTo>
                  <a:pt x="5433740" y="996857"/>
                  <a:pt x="5573537" y="1235870"/>
                  <a:pt x="5682608" y="1499885"/>
                </a:cubicBezTo>
                <a:lnTo>
                  <a:pt x="5687681" y="1513862"/>
                </a:lnTo>
                <a:lnTo>
                  <a:pt x="5687681" y="3841322"/>
                </a:lnTo>
                <a:lnTo>
                  <a:pt x="5651147" y="3896489"/>
                </a:lnTo>
                <a:cubicBezTo>
                  <a:pt x="5427171" y="4186934"/>
                  <a:pt x="5090625" y="4454446"/>
                  <a:pt x="4734255" y="4737639"/>
                </a:cubicBezTo>
                <a:cubicBezTo>
                  <a:pt x="4668506" y="4789825"/>
                  <a:pt x="4600584" y="4843856"/>
                  <a:pt x="4532663" y="4898543"/>
                </a:cubicBezTo>
                <a:cubicBezTo>
                  <a:pt x="3924681" y="5387974"/>
                  <a:pt x="3480945" y="5708856"/>
                  <a:pt x="2876165" y="5708856"/>
                </a:cubicBezTo>
                <a:cubicBezTo>
                  <a:pt x="1954665" y="5708856"/>
                  <a:pt x="1302047" y="5314966"/>
                  <a:pt x="694066" y="4391717"/>
                </a:cubicBezTo>
                <a:cubicBezTo>
                  <a:pt x="614503" y="4270875"/>
                  <a:pt x="536731" y="4160972"/>
                  <a:pt x="461517" y="4054756"/>
                </a:cubicBezTo>
                <a:cubicBezTo>
                  <a:pt x="149788" y="3614348"/>
                  <a:pt x="0" y="3385316"/>
                  <a:pt x="0" y="2993139"/>
                </a:cubicBezTo>
                <a:cubicBezTo>
                  <a:pt x="0" y="2603731"/>
                  <a:pt x="93889" y="2219065"/>
                  <a:pt x="278855" y="1849819"/>
                </a:cubicBezTo>
                <a:cubicBezTo>
                  <a:pt x="459854" y="1488610"/>
                  <a:pt x="718625" y="1157977"/>
                  <a:pt x="1047879" y="867400"/>
                </a:cubicBezTo>
                <a:cubicBezTo>
                  <a:pt x="1371504" y="581701"/>
                  <a:pt x="1755887" y="346080"/>
                  <a:pt x="2159714" y="186098"/>
                </a:cubicBezTo>
                <a:cubicBezTo>
                  <a:pt x="2367064" y="103803"/>
                  <a:pt x="2576044" y="41801"/>
                  <a:pt x="2785137" y="372"/>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122" name="Freeform: Shape 121">
            <a:extLst>
              <a:ext uri="{FF2B5EF4-FFF2-40B4-BE49-F238E27FC236}">
                <a16:creationId xmlns:a16="http://schemas.microsoft.com/office/drawing/2014/main" id="{9F5CCFC5-858F-4B45-9B10-D49DD0280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25450" y="0"/>
            <a:ext cx="5866550" cy="5788550"/>
          </a:xfrm>
          <a:custGeom>
            <a:avLst/>
            <a:gdLst>
              <a:gd name="connsiteX0" fmla="*/ 2331396 w 5798121"/>
              <a:gd name="connsiteY0" fmla="*/ 0 h 5788550"/>
              <a:gd name="connsiteX1" fmla="*/ 4658651 w 5798121"/>
              <a:gd name="connsiteY1" fmla="*/ 0 h 5788550"/>
              <a:gd name="connsiteX2" fmla="*/ 4682835 w 5798121"/>
              <a:gd name="connsiteY2" fmla="*/ 9816 h 5788550"/>
              <a:gd name="connsiteX3" fmla="*/ 5499667 w 5798121"/>
              <a:gd name="connsiteY3" fmla="*/ 658449 h 5788550"/>
              <a:gd name="connsiteX4" fmla="*/ 5665313 w 5798121"/>
              <a:gd name="connsiteY4" fmla="*/ 884789 h 5788550"/>
              <a:gd name="connsiteX5" fmla="*/ 5798121 w 5798121"/>
              <a:gd name="connsiteY5" fmla="*/ 1110681 h 5788550"/>
              <a:gd name="connsiteX6" fmla="*/ 5798121 w 5798121"/>
              <a:gd name="connsiteY6" fmla="*/ 4016954 h 5788550"/>
              <a:gd name="connsiteX7" fmla="*/ 5706359 w 5798121"/>
              <a:gd name="connsiteY7" fmla="*/ 4121532 h 5788550"/>
              <a:gd name="connsiteX8" fmla="*/ 4944692 w 5798121"/>
              <a:gd name="connsiteY8" fmla="*/ 4775532 h 5788550"/>
              <a:gd name="connsiteX9" fmla="*/ 4734137 w 5798121"/>
              <a:gd name="connsiteY9" fmla="*/ 4943362 h 5788550"/>
              <a:gd name="connsiteX10" fmla="*/ 3004009 w 5798121"/>
              <a:gd name="connsiteY10" fmla="*/ 5788550 h 5788550"/>
              <a:gd name="connsiteX11" fmla="*/ 724917 w 5798121"/>
              <a:gd name="connsiteY11" fmla="*/ 4414722 h 5788550"/>
              <a:gd name="connsiteX12" fmla="*/ 482031 w 5798121"/>
              <a:gd name="connsiteY12" fmla="*/ 4063258 h 5788550"/>
              <a:gd name="connsiteX13" fmla="*/ 0 w 5798121"/>
              <a:gd name="connsiteY13" fmla="*/ 2955950 h 5788550"/>
              <a:gd name="connsiteX14" fmla="*/ 291250 w 5798121"/>
              <a:gd name="connsiteY14" fmla="*/ 1763422 h 5788550"/>
              <a:gd name="connsiteX15" fmla="*/ 1094457 w 5798121"/>
              <a:gd name="connsiteY15" fmla="*/ 738720 h 5788550"/>
              <a:gd name="connsiteX16" fmla="*/ 2255713 w 5798121"/>
              <a:gd name="connsiteY16" fmla="*/ 28095 h 5788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798121" h="5788550">
                <a:moveTo>
                  <a:pt x="2331396" y="0"/>
                </a:moveTo>
                <a:lnTo>
                  <a:pt x="4658651" y="0"/>
                </a:lnTo>
                <a:lnTo>
                  <a:pt x="4682835" y="9816"/>
                </a:lnTo>
                <a:cubicBezTo>
                  <a:pt x="4995727" y="159362"/>
                  <a:pt x="5270543" y="377635"/>
                  <a:pt x="5499667" y="658449"/>
                </a:cubicBezTo>
                <a:cubicBezTo>
                  <a:pt x="5558201" y="730215"/>
                  <a:pt x="5613447" y="805760"/>
                  <a:pt x="5665313" y="884789"/>
                </a:cubicBezTo>
                <a:lnTo>
                  <a:pt x="5798121" y="1110681"/>
                </a:lnTo>
                <a:lnTo>
                  <a:pt x="5798121" y="4016954"/>
                </a:lnTo>
                <a:lnTo>
                  <a:pt x="5706359" y="4121532"/>
                </a:lnTo>
                <a:cubicBezTo>
                  <a:pt x="5491360" y="4341659"/>
                  <a:pt x="5223849" y="4553996"/>
                  <a:pt x="4944692" y="4775532"/>
                </a:cubicBezTo>
                <a:cubicBezTo>
                  <a:pt x="4876021" y="4829964"/>
                  <a:pt x="4805079" y="4886320"/>
                  <a:pt x="4734137" y="4943362"/>
                </a:cubicBezTo>
                <a:cubicBezTo>
                  <a:pt x="4099133" y="5453857"/>
                  <a:pt x="3635672" y="5788550"/>
                  <a:pt x="3004009" y="5788550"/>
                </a:cubicBezTo>
                <a:cubicBezTo>
                  <a:pt x="2041550" y="5788550"/>
                  <a:pt x="1359922" y="5377707"/>
                  <a:pt x="724917" y="4414722"/>
                </a:cubicBezTo>
                <a:cubicBezTo>
                  <a:pt x="641818" y="4288679"/>
                  <a:pt x="560588" y="4174046"/>
                  <a:pt x="482031" y="4063258"/>
                </a:cubicBezTo>
                <a:cubicBezTo>
                  <a:pt x="156446" y="3603895"/>
                  <a:pt x="0" y="3365006"/>
                  <a:pt x="0" y="2955950"/>
                </a:cubicBezTo>
                <a:cubicBezTo>
                  <a:pt x="0" y="2549782"/>
                  <a:pt x="98062" y="2148559"/>
                  <a:pt x="291250" y="1763422"/>
                </a:cubicBezTo>
                <a:cubicBezTo>
                  <a:pt x="480295" y="1386666"/>
                  <a:pt x="750568" y="1041802"/>
                  <a:pt x="1094457" y="738720"/>
                </a:cubicBezTo>
                <a:cubicBezTo>
                  <a:pt x="1432467" y="440725"/>
                  <a:pt x="1833935" y="194963"/>
                  <a:pt x="2255713" y="28095"/>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2" name="Title 1">
            <a:extLst>
              <a:ext uri="{FF2B5EF4-FFF2-40B4-BE49-F238E27FC236}">
                <a16:creationId xmlns:a16="http://schemas.microsoft.com/office/drawing/2014/main" id="{03448FE1-8614-5E88-7EFC-0CD62FE72DF9}"/>
              </a:ext>
            </a:extLst>
          </p:cNvPr>
          <p:cNvSpPr>
            <a:spLocks noGrp="1"/>
          </p:cNvSpPr>
          <p:nvPr>
            <p:ph type="title" idx="4294967295"/>
          </p:nvPr>
        </p:nvSpPr>
        <p:spPr>
          <a:xfrm>
            <a:off x="474593" y="381426"/>
            <a:ext cx="5687681" cy="853678"/>
          </a:xfrm>
        </p:spPr>
        <p:txBody>
          <a:bodyPr vert="horz" lIns="109728" tIns="109728" rIns="109728" bIns="91440" rtlCol="0" anchor="b">
            <a:normAutofit/>
          </a:bodyPr>
          <a:lstStyle/>
          <a:p>
            <a:r>
              <a:rPr lang="en-US" dirty="0"/>
              <a:t>Success criteria</a:t>
            </a:r>
          </a:p>
        </p:txBody>
      </p:sp>
      <p:sp>
        <p:nvSpPr>
          <p:cNvPr id="9" name="TextBox 8">
            <a:extLst>
              <a:ext uri="{FF2B5EF4-FFF2-40B4-BE49-F238E27FC236}">
                <a16:creationId xmlns:a16="http://schemas.microsoft.com/office/drawing/2014/main" id="{60531490-C73F-4414-5D99-20D1DE35D00A}"/>
              </a:ext>
            </a:extLst>
          </p:cNvPr>
          <p:cNvSpPr txBox="1"/>
          <p:nvPr/>
        </p:nvSpPr>
        <p:spPr>
          <a:xfrm>
            <a:off x="582379" y="1321904"/>
            <a:ext cx="5742919" cy="5282955"/>
          </a:xfrm>
          <a:prstGeom prst="rect">
            <a:avLst/>
          </a:prstGeom>
        </p:spPr>
        <p:txBody>
          <a:bodyPr vert="horz" lIns="109728" tIns="109728" rIns="109728" bIns="91440" rtlCol="0" anchor="t">
            <a:normAutofit fontScale="85000" lnSpcReduction="10000"/>
          </a:bodyPr>
          <a:lstStyle/>
          <a:p>
            <a:pPr>
              <a:lnSpc>
                <a:spcPct val="140000"/>
              </a:lnSpc>
              <a:spcBef>
                <a:spcPts val="930"/>
              </a:spcBef>
              <a:buFont typeface="Corbel" panose="020B0503020204020204" pitchFamily="34" charset="0"/>
            </a:pPr>
            <a:r>
              <a:rPr lang="en-US" sz="2400" spc="150" dirty="0">
                <a:solidFill>
                  <a:schemeClr val="tx1">
                    <a:lumMod val="75000"/>
                    <a:lumOff val="25000"/>
                  </a:schemeClr>
                </a:solidFill>
              </a:rPr>
              <a:t>Describe the process and location of spermatogenesis and oogenesis.</a:t>
            </a:r>
          </a:p>
          <a:p>
            <a:pPr>
              <a:lnSpc>
                <a:spcPct val="140000"/>
              </a:lnSpc>
              <a:spcBef>
                <a:spcPts val="930"/>
              </a:spcBef>
              <a:buFont typeface="Corbel" panose="020B0503020204020204" pitchFamily="34" charset="0"/>
            </a:pPr>
            <a:r>
              <a:rPr lang="en-US" sz="2400" spc="150" dirty="0">
                <a:solidFill>
                  <a:schemeClr val="tx1">
                    <a:lumMod val="75000"/>
                    <a:lumOff val="25000"/>
                  </a:schemeClr>
                </a:solidFill>
              </a:rPr>
              <a:t>Distinguish between spermatogonia, primary and secondary spermatocytes, spermatids, Sertoli cells and spermatozoa.</a:t>
            </a:r>
          </a:p>
          <a:p>
            <a:pPr>
              <a:lnSpc>
                <a:spcPct val="140000"/>
              </a:lnSpc>
              <a:spcBef>
                <a:spcPts val="930"/>
              </a:spcBef>
              <a:buFont typeface="Corbel" panose="020B0503020204020204" pitchFamily="34" charset="0"/>
            </a:pPr>
            <a:r>
              <a:rPr lang="en-US" sz="2400" spc="150" dirty="0">
                <a:solidFill>
                  <a:schemeClr val="tx1">
                    <a:lumMod val="75000"/>
                    <a:lumOff val="25000"/>
                  </a:schemeClr>
                </a:solidFill>
              </a:rPr>
              <a:t>Distinguish between oogonia, primary and secondary oocytes and polar bodies.</a:t>
            </a:r>
          </a:p>
          <a:p>
            <a:pPr>
              <a:lnSpc>
                <a:spcPct val="140000"/>
              </a:lnSpc>
              <a:spcBef>
                <a:spcPts val="930"/>
              </a:spcBef>
              <a:buFont typeface="Corbel" panose="020B0503020204020204" pitchFamily="34" charset="0"/>
            </a:pPr>
            <a:r>
              <a:rPr lang="en-US" sz="2400" spc="150" dirty="0">
                <a:solidFill>
                  <a:schemeClr val="tx1">
                    <a:lumMod val="75000"/>
                    <a:lumOff val="25000"/>
                  </a:schemeClr>
                </a:solidFill>
              </a:rPr>
              <a:t>Compare and contrast spermatogenesis and oogenesis.</a:t>
            </a:r>
          </a:p>
          <a:p>
            <a:pPr>
              <a:lnSpc>
                <a:spcPct val="140000"/>
              </a:lnSpc>
              <a:spcBef>
                <a:spcPts val="930"/>
              </a:spcBef>
              <a:buFont typeface="Corbel" panose="020B0503020204020204" pitchFamily="34" charset="0"/>
            </a:pPr>
            <a:endParaRPr lang="en-US" spc="150" dirty="0">
              <a:solidFill>
                <a:schemeClr val="tx1">
                  <a:lumMod val="75000"/>
                  <a:lumOff val="25000"/>
                </a:schemeClr>
              </a:solidFill>
            </a:endParaRPr>
          </a:p>
        </p:txBody>
      </p:sp>
      <p:sp>
        <p:nvSpPr>
          <p:cNvPr id="123" name="Freeform: Shape 122">
            <a:extLst>
              <a:ext uri="{FF2B5EF4-FFF2-40B4-BE49-F238E27FC236}">
                <a16:creationId xmlns:a16="http://schemas.microsoft.com/office/drawing/2014/main" id="{2348ECDC-D455-4B71-90F6-2ECC12B798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23734" y="0"/>
            <a:ext cx="5568114" cy="5577748"/>
          </a:xfrm>
          <a:custGeom>
            <a:avLst/>
            <a:gdLst>
              <a:gd name="connsiteX0" fmla="*/ 2959946 w 5568114"/>
              <a:gd name="connsiteY0" fmla="*/ 0 h 5577748"/>
              <a:gd name="connsiteX1" fmla="*/ 3614224 w 5568114"/>
              <a:gd name="connsiteY1" fmla="*/ 0 h 5577748"/>
              <a:gd name="connsiteX2" fmla="*/ 3844432 w 5568114"/>
              <a:gd name="connsiteY2" fmla="*/ 36392 h 5577748"/>
              <a:gd name="connsiteX3" fmla="*/ 4336826 w 5568114"/>
              <a:gd name="connsiteY3" fmla="*/ 203778 h 5577748"/>
              <a:gd name="connsiteX4" fmla="*/ 5093304 w 5568114"/>
              <a:gd name="connsiteY4" fmla="*/ 806978 h 5577748"/>
              <a:gd name="connsiteX5" fmla="*/ 5496656 w 5568114"/>
              <a:gd name="connsiteY5" fmla="*/ 1495125 h 5577748"/>
              <a:gd name="connsiteX6" fmla="*/ 5568114 w 5568114"/>
              <a:gd name="connsiteY6" fmla="*/ 1692569 h 5577748"/>
              <a:gd name="connsiteX7" fmla="*/ 5568114 w 5568114"/>
              <a:gd name="connsiteY7" fmla="*/ 3665503 h 5577748"/>
              <a:gd name="connsiteX8" fmla="*/ 5466225 w 5568114"/>
              <a:gd name="connsiteY8" fmla="*/ 3819786 h 5577748"/>
              <a:gd name="connsiteX9" fmla="*/ 4579336 w 5568114"/>
              <a:gd name="connsiteY9" fmla="*/ 4635686 h 5577748"/>
              <a:gd name="connsiteX10" fmla="*/ 4384340 w 5568114"/>
              <a:gd name="connsiteY10" fmla="*/ 4791760 h 5577748"/>
              <a:gd name="connsiteX11" fmla="*/ 2782048 w 5568114"/>
              <a:gd name="connsiteY11" fmla="*/ 5577748 h 5577748"/>
              <a:gd name="connsiteX12" fmla="*/ 671354 w 5568114"/>
              <a:gd name="connsiteY12" fmla="*/ 4300148 h 5577748"/>
              <a:gd name="connsiteX13" fmla="*/ 446415 w 5568114"/>
              <a:gd name="connsiteY13" fmla="*/ 3973302 h 5577748"/>
              <a:gd name="connsiteX14" fmla="*/ 0 w 5568114"/>
              <a:gd name="connsiteY14" fmla="*/ 2943554 h 5577748"/>
              <a:gd name="connsiteX15" fmla="*/ 269730 w 5568114"/>
              <a:gd name="connsiteY15" fmla="*/ 1834555 h 5577748"/>
              <a:gd name="connsiteX16" fmla="*/ 1013589 w 5568114"/>
              <a:gd name="connsiteY16" fmla="*/ 881627 h 5577748"/>
              <a:gd name="connsiteX17" fmla="*/ 2089042 w 5568114"/>
              <a:gd name="connsiteY17" fmla="*/ 220777 h 5577748"/>
              <a:gd name="connsiteX18" fmla="*/ 2845684 w 5568114"/>
              <a:gd name="connsiteY18" fmla="*/ 14234 h 5577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568114" h="5577748">
                <a:moveTo>
                  <a:pt x="2959946" y="0"/>
                </a:moveTo>
                <a:lnTo>
                  <a:pt x="3614224" y="0"/>
                </a:lnTo>
                <a:lnTo>
                  <a:pt x="3844432" y="36392"/>
                </a:lnTo>
                <a:cubicBezTo>
                  <a:pt x="4017699" y="73748"/>
                  <a:pt x="4182227" y="129639"/>
                  <a:pt x="4336826" y="203778"/>
                </a:cubicBezTo>
                <a:cubicBezTo>
                  <a:pt x="4626600" y="342850"/>
                  <a:pt x="4881111" y="545834"/>
                  <a:pt x="5093304" y="806978"/>
                </a:cubicBezTo>
                <a:cubicBezTo>
                  <a:pt x="5255931" y="1007198"/>
                  <a:pt x="5391154" y="1239036"/>
                  <a:pt x="5496656" y="1495125"/>
                </a:cubicBezTo>
                <a:lnTo>
                  <a:pt x="5568114" y="1692569"/>
                </a:lnTo>
                <a:lnTo>
                  <a:pt x="5568114" y="3665503"/>
                </a:lnTo>
                <a:lnTo>
                  <a:pt x="5466225" y="3819786"/>
                </a:lnTo>
                <a:cubicBezTo>
                  <a:pt x="5249576" y="4101511"/>
                  <a:pt x="4924044" y="4360994"/>
                  <a:pt x="4579336" y="4635686"/>
                </a:cubicBezTo>
                <a:cubicBezTo>
                  <a:pt x="4515738" y="4686305"/>
                  <a:pt x="4450038" y="4738713"/>
                  <a:pt x="4384340" y="4791760"/>
                </a:cubicBezTo>
                <a:cubicBezTo>
                  <a:pt x="3796254" y="5266498"/>
                  <a:pt x="3367038" y="5577748"/>
                  <a:pt x="2782048" y="5577748"/>
                </a:cubicBezTo>
                <a:cubicBezTo>
                  <a:pt x="1890703" y="5577748"/>
                  <a:pt x="1259439" y="5195682"/>
                  <a:pt x="671354" y="4300148"/>
                </a:cubicBezTo>
                <a:cubicBezTo>
                  <a:pt x="594395" y="4182934"/>
                  <a:pt x="519167" y="4076330"/>
                  <a:pt x="446415" y="3973302"/>
                </a:cubicBezTo>
                <a:cubicBezTo>
                  <a:pt x="144886" y="3546115"/>
                  <a:pt x="0" y="3323958"/>
                  <a:pt x="0" y="2943554"/>
                </a:cubicBezTo>
                <a:cubicBezTo>
                  <a:pt x="0" y="2565835"/>
                  <a:pt x="90816" y="2192716"/>
                  <a:pt x="269730" y="1834555"/>
                </a:cubicBezTo>
                <a:cubicBezTo>
                  <a:pt x="444806" y="1484188"/>
                  <a:pt x="695109" y="1163480"/>
                  <a:pt x="1013589" y="881627"/>
                </a:cubicBezTo>
                <a:cubicBezTo>
                  <a:pt x="1326624" y="604505"/>
                  <a:pt x="1698428" y="375956"/>
                  <a:pt x="2089042" y="220777"/>
                </a:cubicBezTo>
                <a:cubicBezTo>
                  <a:pt x="2339747" y="120996"/>
                  <a:pt x="2592918" y="51971"/>
                  <a:pt x="2845684" y="14234"/>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pic>
        <p:nvPicPr>
          <p:cNvPr id="3" name="Picture 2">
            <a:extLst>
              <a:ext uri="{FF2B5EF4-FFF2-40B4-BE49-F238E27FC236}">
                <a16:creationId xmlns:a16="http://schemas.microsoft.com/office/drawing/2014/main" id="{3C541BA8-E4C6-9F00-3681-74A98C308635}"/>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11380" r="11380"/>
          <a:stretch/>
        </p:blipFill>
        <p:spPr>
          <a:xfrm>
            <a:off x="6877878" y="294199"/>
            <a:ext cx="5150794" cy="5001370"/>
          </a:xfrm>
          <a:custGeom>
            <a:avLst/>
            <a:gdLst/>
            <a:ahLst/>
            <a:cxnLst/>
            <a:rect l="l" t="t" r="r" b="b"/>
            <a:pathLst>
              <a:path w="5044104" h="4896924">
                <a:moveTo>
                  <a:pt x="2886613" y="0"/>
                </a:moveTo>
                <a:cubicBezTo>
                  <a:pt x="3218269" y="0"/>
                  <a:pt x="3523512" y="65865"/>
                  <a:pt x="3794011" y="195584"/>
                </a:cubicBezTo>
                <a:cubicBezTo>
                  <a:pt x="4047516" y="317247"/>
                  <a:pt x="4270172" y="494825"/>
                  <a:pt x="4455804" y="723284"/>
                </a:cubicBezTo>
                <a:cubicBezTo>
                  <a:pt x="4835198" y="1190375"/>
                  <a:pt x="5044104" y="1854168"/>
                  <a:pt x="5044104" y="2592438"/>
                </a:cubicBezTo>
                <a:cubicBezTo>
                  <a:pt x="5044104" y="2886985"/>
                  <a:pt x="4963247" y="3123382"/>
                  <a:pt x="4782050" y="3358996"/>
                </a:cubicBezTo>
                <a:cubicBezTo>
                  <a:pt x="4592516" y="3605460"/>
                  <a:pt x="4307730" y="3832465"/>
                  <a:pt x="4006167" y="4072775"/>
                </a:cubicBezTo>
                <a:cubicBezTo>
                  <a:pt x="3950530" y="4117058"/>
                  <a:pt x="3893052" y="4162907"/>
                  <a:pt x="3835576" y="4209314"/>
                </a:cubicBezTo>
                <a:cubicBezTo>
                  <a:pt x="3321099" y="4624632"/>
                  <a:pt x="2945605" y="4896924"/>
                  <a:pt x="2433835" y="4896924"/>
                </a:cubicBezTo>
                <a:cubicBezTo>
                  <a:pt x="1654054" y="4896924"/>
                  <a:pt x="1101803" y="4562680"/>
                  <a:pt x="587325" y="3779234"/>
                </a:cubicBezTo>
                <a:cubicBezTo>
                  <a:pt x="519999" y="3676690"/>
                  <a:pt x="454187" y="3583430"/>
                  <a:pt x="390540" y="3493298"/>
                </a:cubicBezTo>
                <a:cubicBezTo>
                  <a:pt x="126752" y="3119579"/>
                  <a:pt x="0" y="2925228"/>
                  <a:pt x="0" y="2592438"/>
                </a:cubicBezTo>
                <a:cubicBezTo>
                  <a:pt x="0" y="2261996"/>
                  <a:pt x="79450" y="1935577"/>
                  <a:pt x="235969" y="1622244"/>
                </a:cubicBezTo>
                <a:cubicBezTo>
                  <a:pt x="389133" y="1315731"/>
                  <a:pt x="608107" y="1035165"/>
                  <a:pt x="886724" y="788590"/>
                </a:cubicBezTo>
                <a:cubicBezTo>
                  <a:pt x="1160578" y="546153"/>
                  <a:pt x="1485846" y="346211"/>
                  <a:pt x="1827568" y="210454"/>
                </a:cubicBezTo>
                <a:cubicBezTo>
                  <a:pt x="2178491" y="70787"/>
                  <a:pt x="2534934" y="0"/>
                  <a:pt x="2886613" y="0"/>
                </a:cubicBezTo>
                <a:close/>
              </a:path>
            </a:pathLst>
          </a:custGeom>
        </p:spPr>
      </p:pic>
    </p:spTree>
    <p:extLst>
      <p:ext uri="{BB962C8B-B14F-4D97-AF65-F5344CB8AC3E}">
        <p14:creationId xmlns:p14="http://schemas.microsoft.com/office/powerpoint/2010/main" val="14406344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8181FC64-B306-4821-98E2-780662EFC4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pic>
        <p:nvPicPr>
          <p:cNvPr id="7" name="Picture 4">
            <a:extLst>
              <a:ext uri="{FF2B5EF4-FFF2-40B4-BE49-F238E27FC236}">
                <a16:creationId xmlns:a16="http://schemas.microsoft.com/office/drawing/2014/main" id="{F7DC4904-F986-1737-C674-2E1D6ABFDA2D}"/>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t="4037" b="4037"/>
          <a:stretch/>
        </p:blipFill>
        <p:spPr>
          <a:xfrm>
            <a:off x="20" y="10"/>
            <a:ext cx="9947062" cy="6857990"/>
          </a:xfrm>
          <a:prstGeom prst="rect">
            <a:avLst/>
          </a:prstGeom>
        </p:spPr>
      </p:pic>
      <p:sp>
        <p:nvSpPr>
          <p:cNvPr id="38" name="Freeform: Shape 37">
            <a:extLst>
              <a:ext uri="{FF2B5EF4-FFF2-40B4-BE49-F238E27FC236}">
                <a16:creationId xmlns:a16="http://schemas.microsoft.com/office/drawing/2014/main" id="{5871FC61-DD4E-47D4-81FD-8A7E7D12B3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986049" y="0"/>
            <a:ext cx="5205951" cy="6858000"/>
          </a:xfrm>
          <a:custGeom>
            <a:avLst/>
            <a:gdLst>
              <a:gd name="connsiteX0" fmla="*/ 0 w 5205951"/>
              <a:gd name="connsiteY0" fmla="*/ 0 h 6858000"/>
              <a:gd name="connsiteX1" fmla="*/ 1709529 w 5205951"/>
              <a:gd name="connsiteY1" fmla="*/ 0 h 6858000"/>
              <a:gd name="connsiteX2" fmla="*/ 2489695 w 5205951"/>
              <a:gd name="connsiteY2" fmla="*/ 0 h 6858000"/>
              <a:gd name="connsiteX3" fmla="*/ 3582928 w 5205951"/>
              <a:gd name="connsiteY3" fmla="*/ 0 h 6858000"/>
              <a:gd name="connsiteX4" fmla="*/ 3605052 w 5205951"/>
              <a:gd name="connsiteY4" fmla="*/ 14997 h 6858000"/>
              <a:gd name="connsiteX5" fmla="*/ 5205951 w 5205951"/>
              <a:gd name="connsiteY5" fmla="*/ 3621656 h 6858000"/>
              <a:gd name="connsiteX6" fmla="*/ 3331601 w 5205951"/>
              <a:gd name="connsiteY6" fmla="*/ 6374814 h 6858000"/>
              <a:gd name="connsiteX7" fmla="*/ 2814953 w 5205951"/>
              <a:gd name="connsiteY7" fmla="*/ 6780599 h 6858000"/>
              <a:gd name="connsiteX8" fmla="*/ 2703197 w 5205951"/>
              <a:gd name="connsiteY8" fmla="*/ 6858000 h 6858000"/>
              <a:gd name="connsiteX9" fmla="*/ 2489695 w 5205951"/>
              <a:gd name="connsiteY9" fmla="*/ 6858000 h 6858000"/>
              <a:gd name="connsiteX10" fmla="*/ 1709529 w 5205951"/>
              <a:gd name="connsiteY10" fmla="*/ 6858000 h 6858000"/>
              <a:gd name="connsiteX11" fmla="*/ 0 w 5205951"/>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05951" h="6858000">
                <a:moveTo>
                  <a:pt x="0" y="0"/>
                </a:moveTo>
                <a:lnTo>
                  <a:pt x="1709529" y="0"/>
                </a:lnTo>
                <a:lnTo>
                  <a:pt x="2489695" y="0"/>
                </a:lnTo>
                <a:lnTo>
                  <a:pt x="3582928" y="0"/>
                </a:lnTo>
                <a:lnTo>
                  <a:pt x="3605052" y="14997"/>
                </a:lnTo>
                <a:cubicBezTo>
                  <a:pt x="4632215" y="754641"/>
                  <a:pt x="5205951" y="2093192"/>
                  <a:pt x="5205951" y="3621656"/>
                </a:cubicBezTo>
                <a:cubicBezTo>
                  <a:pt x="5205951" y="4969131"/>
                  <a:pt x="4277226" y="5602839"/>
                  <a:pt x="3331601" y="6374814"/>
                </a:cubicBezTo>
                <a:cubicBezTo>
                  <a:pt x="3159398" y="6515397"/>
                  <a:pt x="2988771" y="6653108"/>
                  <a:pt x="2814953" y="6780599"/>
                </a:cubicBezTo>
                <a:lnTo>
                  <a:pt x="2703197" y="6858000"/>
                </a:lnTo>
                <a:lnTo>
                  <a:pt x="2489695" y="6858000"/>
                </a:lnTo>
                <a:lnTo>
                  <a:pt x="1709529"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useBgFill="1">
        <p:nvSpPr>
          <p:cNvPr id="40" name="Freeform: Shape 39">
            <a:extLst>
              <a:ext uri="{FF2B5EF4-FFF2-40B4-BE49-F238E27FC236}">
                <a16:creationId xmlns:a16="http://schemas.microsoft.com/office/drawing/2014/main" id="{8B598134-D292-43E6-9C55-1171980469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11834" y="0"/>
            <a:ext cx="4980168" cy="6858000"/>
          </a:xfrm>
          <a:custGeom>
            <a:avLst/>
            <a:gdLst>
              <a:gd name="connsiteX0" fmla="*/ 1623023 w 4901771"/>
              <a:gd name="connsiteY0" fmla="*/ 0 h 6858000"/>
              <a:gd name="connsiteX1" fmla="*/ 2716256 w 4901771"/>
              <a:gd name="connsiteY1" fmla="*/ 0 h 6858000"/>
              <a:gd name="connsiteX2" fmla="*/ 3496422 w 4901771"/>
              <a:gd name="connsiteY2" fmla="*/ 0 h 6858000"/>
              <a:gd name="connsiteX3" fmla="*/ 4544484 w 4901771"/>
              <a:gd name="connsiteY3" fmla="*/ 0 h 6858000"/>
              <a:gd name="connsiteX4" fmla="*/ 4710787 w 4901771"/>
              <a:gd name="connsiteY4" fmla="*/ 0 h 6858000"/>
              <a:gd name="connsiteX5" fmla="*/ 4901771 w 4901771"/>
              <a:gd name="connsiteY5" fmla="*/ 0 h 6858000"/>
              <a:gd name="connsiteX6" fmla="*/ 4901771 w 4901771"/>
              <a:gd name="connsiteY6" fmla="*/ 6858000 h 6858000"/>
              <a:gd name="connsiteX7" fmla="*/ 4710787 w 4901771"/>
              <a:gd name="connsiteY7" fmla="*/ 6858000 h 6858000"/>
              <a:gd name="connsiteX8" fmla="*/ 4544484 w 4901771"/>
              <a:gd name="connsiteY8" fmla="*/ 6858000 h 6858000"/>
              <a:gd name="connsiteX9" fmla="*/ 3496422 w 4901771"/>
              <a:gd name="connsiteY9" fmla="*/ 6858000 h 6858000"/>
              <a:gd name="connsiteX10" fmla="*/ 2716256 w 4901771"/>
              <a:gd name="connsiteY10" fmla="*/ 6858000 h 6858000"/>
              <a:gd name="connsiteX11" fmla="*/ 2502754 w 4901771"/>
              <a:gd name="connsiteY11" fmla="*/ 6858000 h 6858000"/>
              <a:gd name="connsiteX12" fmla="*/ 2390998 w 4901771"/>
              <a:gd name="connsiteY12" fmla="*/ 6780599 h 6858000"/>
              <a:gd name="connsiteX13" fmla="*/ 1874350 w 4901771"/>
              <a:gd name="connsiteY13" fmla="*/ 6374814 h 6858000"/>
              <a:gd name="connsiteX14" fmla="*/ 0 w 4901771"/>
              <a:gd name="connsiteY14" fmla="*/ 3621656 h 6858000"/>
              <a:gd name="connsiteX15" fmla="*/ 1600899 w 4901771"/>
              <a:gd name="connsiteY15"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901771" h="6858000">
                <a:moveTo>
                  <a:pt x="1623023" y="0"/>
                </a:moveTo>
                <a:lnTo>
                  <a:pt x="2716256" y="0"/>
                </a:lnTo>
                <a:lnTo>
                  <a:pt x="3496422" y="0"/>
                </a:lnTo>
                <a:lnTo>
                  <a:pt x="4544484" y="0"/>
                </a:lnTo>
                <a:lnTo>
                  <a:pt x="4710787" y="0"/>
                </a:lnTo>
                <a:lnTo>
                  <a:pt x="4901771" y="0"/>
                </a:lnTo>
                <a:lnTo>
                  <a:pt x="4901771" y="6858000"/>
                </a:lnTo>
                <a:lnTo>
                  <a:pt x="4710787" y="6858000"/>
                </a:lnTo>
                <a:lnTo>
                  <a:pt x="4544484" y="6858000"/>
                </a:lnTo>
                <a:lnTo>
                  <a:pt x="3496422" y="6858000"/>
                </a:lnTo>
                <a:lnTo>
                  <a:pt x="2716256" y="6858000"/>
                </a:lnTo>
                <a:lnTo>
                  <a:pt x="2502754" y="6858000"/>
                </a:lnTo>
                <a:lnTo>
                  <a:pt x="2390998" y="6780599"/>
                </a:lnTo>
                <a:cubicBezTo>
                  <a:pt x="2217180" y="6653108"/>
                  <a:pt x="2046553" y="6515397"/>
                  <a:pt x="1874350" y="6374814"/>
                </a:cubicBezTo>
                <a:cubicBezTo>
                  <a:pt x="928725" y="5602839"/>
                  <a:pt x="0" y="4969131"/>
                  <a:pt x="0" y="3621656"/>
                </a:cubicBezTo>
                <a:cubicBezTo>
                  <a:pt x="0" y="2093192"/>
                  <a:pt x="573736" y="754641"/>
                  <a:pt x="1600899" y="14997"/>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2" name="Freeform: Shape 41">
            <a:extLst>
              <a:ext uri="{FF2B5EF4-FFF2-40B4-BE49-F238E27FC236}">
                <a16:creationId xmlns:a16="http://schemas.microsoft.com/office/drawing/2014/main" id="{829A1E2C-5AC8-40FC-99E9-832069D397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97013"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 name="Title 1">
            <a:extLst>
              <a:ext uri="{FF2B5EF4-FFF2-40B4-BE49-F238E27FC236}">
                <a16:creationId xmlns:a16="http://schemas.microsoft.com/office/drawing/2014/main" id="{E1384C47-0EF5-42DB-FD00-6F2B1F55EABD}"/>
              </a:ext>
            </a:extLst>
          </p:cNvPr>
          <p:cNvSpPr>
            <a:spLocks noGrp="1"/>
          </p:cNvSpPr>
          <p:nvPr>
            <p:ph type="title"/>
          </p:nvPr>
        </p:nvSpPr>
        <p:spPr>
          <a:xfrm>
            <a:off x="8791629" y="110836"/>
            <a:ext cx="3689407" cy="1262767"/>
          </a:xfrm>
        </p:spPr>
        <p:txBody>
          <a:bodyPr vert="horz" lIns="109728" tIns="109728" rIns="109728" bIns="91440" rtlCol="0" anchor="b">
            <a:normAutofit fontScale="90000"/>
          </a:bodyPr>
          <a:lstStyle/>
          <a:p>
            <a:r>
              <a:rPr lang="en-US" dirty="0"/>
              <a:t>Learning Intentions</a:t>
            </a:r>
          </a:p>
        </p:txBody>
      </p:sp>
      <p:sp>
        <p:nvSpPr>
          <p:cNvPr id="3" name="Content Placeholder 2">
            <a:extLst>
              <a:ext uri="{FF2B5EF4-FFF2-40B4-BE49-F238E27FC236}">
                <a16:creationId xmlns:a16="http://schemas.microsoft.com/office/drawing/2014/main" id="{18AB5FD7-EC14-BC2A-B413-199BD283506E}"/>
              </a:ext>
            </a:extLst>
          </p:cNvPr>
          <p:cNvSpPr>
            <a:spLocks noGrp="1"/>
          </p:cNvSpPr>
          <p:nvPr>
            <p:ph idx="1"/>
          </p:nvPr>
        </p:nvSpPr>
        <p:spPr>
          <a:xfrm>
            <a:off x="7991061" y="1293092"/>
            <a:ext cx="3689406" cy="4519312"/>
          </a:xfrm>
        </p:spPr>
        <p:txBody>
          <a:bodyPr vert="horz" lIns="109728" tIns="109728" rIns="109728" bIns="91440" rtlCol="0">
            <a:normAutofit/>
          </a:bodyPr>
          <a:lstStyle/>
          <a:p>
            <a:pPr>
              <a:lnSpc>
                <a:spcPct val="130000"/>
              </a:lnSpc>
            </a:pPr>
            <a:r>
              <a:rPr lang="en-AU" sz="2400" dirty="0">
                <a:latin typeface="Calibri" panose="020F0502020204030204" pitchFamily="34" charset="0"/>
                <a:ea typeface="Calibri" panose="020F0502020204030204" pitchFamily="34" charset="0"/>
                <a:cs typeface="Times New Roman" panose="02020603050405020304" pitchFamily="18" charset="0"/>
              </a:rPr>
              <a:t>H</a:t>
            </a:r>
            <a:r>
              <a:rPr lang="en-AU" sz="2400" dirty="0">
                <a:effectLst/>
                <a:latin typeface="Calibri" panose="020F0502020204030204" pitchFamily="34" charset="0"/>
                <a:ea typeface="Calibri" panose="020F0502020204030204" pitchFamily="34" charset="0"/>
                <a:cs typeface="Times New Roman" panose="02020603050405020304" pitchFamily="18" charset="0"/>
              </a:rPr>
              <a:t>uman gametes are produced through spermatogenesis and oogenesis, which are specific forms of meiosis, but varying significantly in process and products</a:t>
            </a:r>
            <a:endParaRPr lang="en-US" sz="4400" dirty="0">
              <a:latin typeface="+mj-lt"/>
            </a:endParaRPr>
          </a:p>
        </p:txBody>
      </p:sp>
    </p:spTree>
    <p:extLst>
      <p:ext uri="{BB962C8B-B14F-4D97-AF65-F5344CB8AC3E}">
        <p14:creationId xmlns:p14="http://schemas.microsoft.com/office/powerpoint/2010/main" val="20580507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cxnSp>
        <p:nvCxnSpPr>
          <p:cNvPr id="119" name="Straight Connector 118">
            <a:extLst>
              <a:ext uri="{FF2B5EF4-FFF2-40B4-BE49-F238E27FC236}">
                <a16:creationId xmlns:a16="http://schemas.microsoft.com/office/drawing/2014/main" id="{430127AE-B29E-4FDF-99D2-A2F1E7003F7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920240" y="2176009"/>
            <a:ext cx="8770571" cy="0"/>
          </a:xfrm>
          <a:prstGeom prst="line">
            <a:avLst/>
          </a:prstGeom>
          <a:ln w="254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20" name="Rectangle 119">
            <a:extLst>
              <a:ext uri="{FF2B5EF4-FFF2-40B4-BE49-F238E27FC236}">
                <a16:creationId xmlns:a16="http://schemas.microsoft.com/office/drawing/2014/main" id="{49BB7E9A-6937-4BF0-9F51-A20F197B55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3"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121" name="Freeform: Shape 120">
            <a:extLst>
              <a:ext uri="{FF2B5EF4-FFF2-40B4-BE49-F238E27FC236}">
                <a16:creationId xmlns:a16="http://schemas.microsoft.com/office/drawing/2014/main" id="{E0939753-89D7-48A8-8441-B9FF25CE8A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04167" y="0"/>
            <a:ext cx="5687681" cy="5708856"/>
          </a:xfrm>
          <a:custGeom>
            <a:avLst/>
            <a:gdLst>
              <a:gd name="connsiteX0" fmla="*/ 2787282 w 5687681"/>
              <a:gd name="connsiteY0" fmla="*/ 0 h 5708856"/>
              <a:gd name="connsiteX1" fmla="*/ 3988996 w 5687681"/>
              <a:gd name="connsiteY1" fmla="*/ 0 h 5708856"/>
              <a:gd name="connsiteX2" fmla="*/ 4236253 w 5687681"/>
              <a:gd name="connsiteY2" fmla="*/ 68070 h 5708856"/>
              <a:gd name="connsiteX3" fmla="*/ 4483543 w 5687681"/>
              <a:gd name="connsiteY3" fmla="*/ 168573 h 5708856"/>
              <a:gd name="connsiteX4" fmla="*/ 5265611 w 5687681"/>
              <a:gd name="connsiteY4" fmla="*/ 790441 h 5708856"/>
              <a:gd name="connsiteX5" fmla="*/ 5682608 w 5687681"/>
              <a:gd name="connsiteY5" fmla="*/ 1499885 h 5708856"/>
              <a:gd name="connsiteX6" fmla="*/ 5687681 w 5687681"/>
              <a:gd name="connsiteY6" fmla="*/ 1513862 h 5708856"/>
              <a:gd name="connsiteX7" fmla="*/ 5687681 w 5687681"/>
              <a:gd name="connsiteY7" fmla="*/ 3841322 h 5708856"/>
              <a:gd name="connsiteX8" fmla="*/ 5651147 w 5687681"/>
              <a:gd name="connsiteY8" fmla="*/ 3896489 h 5708856"/>
              <a:gd name="connsiteX9" fmla="*/ 4734255 w 5687681"/>
              <a:gd name="connsiteY9" fmla="*/ 4737639 h 5708856"/>
              <a:gd name="connsiteX10" fmla="*/ 4532663 w 5687681"/>
              <a:gd name="connsiteY10" fmla="*/ 4898543 h 5708856"/>
              <a:gd name="connsiteX11" fmla="*/ 2876165 w 5687681"/>
              <a:gd name="connsiteY11" fmla="*/ 5708856 h 5708856"/>
              <a:gd name="connsiteX12" fmla="*/ 694066 w 5687681"/>
              <a:gd name="connsiteY12" fmla="*/ 4391717 h 5708856"/>
              <a:gd name="connsiteX13" fmla="*/ 461517 w 5687681"/>
              <a:gd name="connsiteY13" fmla="*/ 4054756 h 5708856"/>
              <a:gd name="connsiteX14" fmla="*/ 0 w 5687681"/>
              <a:gd name="connsiteY14" fmla="*/ 2993139 h 5708856"/>
              <a:gd name="connsiteX15" fmla="*/ 278855 w 5687681"/>
              <a:gd name="connsiteY15" fmla="*/ 1849819 h 5708856"/>
              <a:gd name="connsiteX16" fmla="*/ 1047879 w 5687681"/>
              <a:gd name="connsiteY16" fmla="*/ 867400 h 5708856"/>
              <a:gd name="connsiteX17" fmla="*/ 2159714 w 5687681"/>
              <a:gd name="connsiteY17" fmla="*/ 186098 h 5708856"/>
              <a:gd name="connsiteX18" fmla="*/ 2785137 w 5687681"/>
              <a:gd name="connsiteY18" fmla="*/ 372 h 5708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687681" h="5708856">
                <a:moveTo>
                  <a:pt x="2787282" y="0"/>
                </a:moveTo>
                <a:lnTo>
                  <a:pt x="3988996" y="0"/>
                </a:lnTo>
                <a:lnTo>
                  <a:pt x="4236253" y="68070"/>
                </a:lnTo>
                <a:cubicBezTo>
                  <a:pt x="4321147" y="96843"/>
                  <a:pt x="4403628" y="130356"/>
                  <a:pt x="4483543" y="168573"/>
                </a:cubicBezTo>
                <a:cubicBezTo>
                  <a:pt x="4783119" y="311949"/>
                  <a:pt x="5046239" y="521215"/>
                  <a:pt x="5265611" y="790441"/>
                </a:cubicBezTo>
                <a:cubicBezTo>
                  <a:pt x="5433740" y="996857"/>
                  <a:pt x="5573537" y="1235870"/>
                  <a:pt x="5682608" y="1499885"/>
                </a:cubicBezTo>
                <a:lnTo>
                  <a:pt x="5687681" y="1513862"/>
                </a:lnTo>
                <a:lnTo>
                  <a:pt x="5687681" y="3841322"/>
                </a:lnTo>
                <a:lnTo>
                  <a:pt x="5651147" y="3896489"/>
                </a:lnTo>
                <a:cubicBezTo>
                  <a:pt x="5427171" y="4186934"/>
                  <a:pt x="5090625" y="4454446"/>
                  <a:pt x="4734255" y="4737639"/>
                </a:cubicBezTo>
                <a:cubicBezTo>
                  <a:pt x="4668506" y="4789825"/>
                  <a:pt x="4600584" y="4843856"/>
                  <a:pt x="4532663" y="4898543"/>
                </a:cubicBezTo>
                <a:cubicBezTo>
                  <a:pt x="3924681" y="5387974"/>
                  <a:pt x="3480945" y="5708856"/>
                  <a:pt x="2876165" y="5708856"/>
                </a:cubicBezTo>
                <a:cubicBezTo>
                  <a:pt x="1954665" y="5708856"/>
                  <a:pt x="1302047" y="5314966"/>
                  <a:pt x="694066" y="4391717"/>
                </a:cubicBezTo>
                <a:cubicBezTo>
                  <a:pt x="614503" y="4270875"/>
                  <a:pt x="536731" y="4160972"/>
                  <a:pt x="461517" y="4054756"/>
                </a:cubicBezTo>
                <a:cubicBezTo>
                  <a:pt x="149788" y="3614348"/>
                  <a:pt x="0" y="3385316"/>
                  <a:pt x="0" y="2993139"/>
                </a:cubicBezTo>
                <a:cubicBezTo>
                  <a:pt x="0" y="2603731"/>
                  <a:pt x="93889" y="2219065"/>
                  <a:pt x="278855" y="1849819"/>
                </a:cubicBezTo>
                <a:cubicBezTo>
                  <a:pt x="459854" y="1488610"/>
                  <a:pt x="718625" y="1157977"/>
                  <a:pt x="1047879" y="867400"/>
                </a:cubicBezTo>
                <a:cubicBezTo>
                  <a:pt x="1371504" y="581701"/>
                  <a:pt x="1755887" y="346080"/>
                  <a:pt x="2159714" y="186098"/>
                </a:cubicBezTo>
                <a:cubicBezTo>
                  <a:pt x="2367064" y="103803"/>
                  <a:pt x="2576044" y="41801"/>
                  <a:pt x="2785137" y="372"/>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122" name="Freeform: Shape 121">
            <a:extLst>
              <a:ext uri="{FF2B5EF4-FFF2-40B4-BE49-F238E27FC236}">
                <a16:creationId xmlns:a16="http://schemas.microsoft.com/office/drawing/2014/main" id="{9F5CCFC5-858F-4B45-9B10-D49DD0280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25450" y="0"/>
            <a:ext cx="5866550" cy="5788550"/>
          </a:xfrm>
          <a:custGeom>
            <a:avLst/>
            <a:gdLst>
              <a:gd name="connsiteX0" fmla="*/ 2331396 w 5798121"/>
              <a:gd name="connsiteY0" fmla="*/ 0 h 5788550"/>
              <a:gd name="connsiteX1" fmla="*/ 4658651 w 5798121"/>
              <a:gd name="connsiteY1" fmla="*/ 0 h 5788550"/>
              <a:gd name="connsiteX2" fmla="*/ 4682835 w 5798121"/>
              <a:gd name="connsiteY2" fmla="*/ 9816 h 5788550"/>
              <a:gd name="connsiteX3" fmla="*/ 5499667 w 5798121"/>
              <a:gd name="connsiteY3" fmla="*/ 658449 h 5788550"/>
              <a:gd name="connsiteX4" fmla="*/ 5665313 w 5798121"/>
              <a:gd name="connsiteY4" fmla="*/ 884789 h 5788550"/>
              <a:gd name="connsiteX5" fmla="*/ 5798121 w 5798121"/>
              <a:gd name="connsiteY5" fmla="*/ 1110681 h 5788550"/>
              <a:gd name="connsiteX6" fmla="*/ 5798121 w 5798121"/>
              <a:gd name="connsiteY6" fmla="*/ 4016954 h 5788550"/>
              <a:gd name="connsiteX7" fmla="*/ 5706359 w 5798121"/>
              <a:gd name="connsiteY7" fmla="*/ 4121532 h 5788550"/>
              <a:gd name="connsiteX8" fmla="*/ 4944692 w 5798121"/>
              <a:gd name="connsiteY8" fmla="*/ 4775532 h 5788550"/>
              <a:gd name="connsiteX9" fmla="*/ 4734137 w 5798121"/>
              <a:gd name="connsiteY9" fmla="*/ 4943362 h 5788550"/>
              <a:gd name="connsiteX10" fmla="*/ 3004009 w 5798121"/>
              <a:gd name="connsiteY10" fmla="*/ 5788550 h 5788550"/>
              <a:gd name="connsiteX11" fmla="*/ 724917 w 5798121"/>
              <a:gd name="connsiteY11" fmla="*/ 4414722 h 5788550"/>
              <a:gd name="connsiteX12" fmla="*/ 482031 w 5798121"/>
              <a:gd name="connsiteY12" fmla="*/ 4063258 h 5788550"/>
              <a:gd name="connsiteX13" fmla="*/ 0 w 5798121"/>
              <a:gd name="connsiteY13" fmla="*/ 2955950 h 5788550"/>
              <a:gd name="connsiteX14" fmla="*/ 291250 w 5798121"/>
              <a:gd name="connsiteY14" fmla="*/ 1763422 h 5788550"/>
              <a:gd name="connsiteX15" fmla="*/ 1094457 w 5798121"/>
              <a:gd name="connsiteY15" fmla="*/ 738720 h 5788550"/>
              <a:gd name="connsiteX16" fmla="*/ 2255713 w 5798121"/>
              <a:gd name="connsiteY16" fmla="*/ 28095 h 5788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798121" h="5788550">
                <a:moveTo>
                  <a:pt x="2331396" y="0"/>
                </a:moveTo>
                <a:lnTo>
                  <a:pt x="4658651" y="0"/>
                </a:lnTo>
                <a:lnTo>
                  <a:pt x="4682835" y="9816"/>
                </a:lnTo>
                <a:cubicBezTo>
                  <a:pt x="4995727" y="159362"/>
                  <a:pt x="5270543" y="377635"/>
                  <a:pt x="5499667" y="658449"/>
                </a:cubicBezTo>
                <a:cubicBezTo>
                  <a:pt x="5558201" y="730215"/>
                  <a:pt x="5613447" y="805760"/>
                  <a:pt x="5665313" y="884789"/>
                </a:cubicBezTo>
                <a:lnTo>
                  <a:pt x="5798121" y="1110681"/>
                </a:lnTo>
                <a:lnTo>
                  <a:pt x="5798121" y="4016954"/>
                </a:lnTo>
                <a:lnTo>
                  <a:pt x="5706359" y="4121532"/>
                </a:lnTo>
                <a:cubicBezTo>
                  <a:pt x="5491360" y="4341659"/>
                  <a:pt x="5223849" y="4553996"/>
                  <a:pt x="4944692" y="4775532"/>
                </a:cubicBezTo>
                <a:cubicBezTo>
                  <a:pt x="4876021" y="4829964"/>
                  <a:pt x="4805079" y="4886320"/>
                  <a:pt x="4734137" y="4943362"/>
                </a:cubicBezTo>
                <a:cubicBezTo>
                  <a:pt x="4099133" y="5453857"/>
                  <a:pt x="3635672" y="5788550"/>
                  <a:pt x="3004009" y="5788550"/>
                </a:cubicBezTo>
                <a:cubicBezTo>
                  <a:pt x="2041550" y="5788550"/>
                  <a:pt x="1359922" y="5377707"/>
                  <a:pt x="724917" y="4414722"/>
                </a:cubicBezTo>
                <a:cubicBezTo>
                  <a:pt x="641818" y="4288679"/>
                  <a:pt x="560588" y="4174046"/>
                  <a:pt x="482031" y="4063258"/>
                </a:cubicBezTo>
                <a:cubicBezTo>
                  <a:pt x="156446" y="3603895"/>
                  <a:pt x="0" y="3365006"/>
                  <a:pt x="0" y="2955950"/>
                </a:cubicBezTo>
                <a:cubicBezTo>
                  <a:pt x="0" y="2549782"/>
                  <a:pt x="98062" y="2148559"/>
                  <a:pt x="291250" y="1763422"/>
                </a:cubicBezTo>
                <a:cubicBezTo>
                  <a:pt x="480295" y="1386666"/>
                  <a:pt x="750568" y="1041802"/>
                  <a:pt x="1094457" y="738720"/>
                </a:cubicBezTo>
                <a:cubicBezTo>
                  <a:pt x="1432467" y="440725"/>
                  <a:pt x="1833935" y="194963"/>
                  <a:pt x="2255713" y="28095"/>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2" name="Title 1">
            <a:extLst>
              <a:ext uri="{FF2B5EF4-FFF2-40B4-BE49-F238E27FC236}">
                <a16:creationId xmlns:a16="http://schemas.microsoft.com/office/drawing/2014/main" id="{03448FE1-8614-5E88-7EFC-0CD62FE72DF9}"/>
              </a:ext>
            </a:extLst>
          </p:cNvPr>
          <p:cNvSpPr>
            <a:spLocks noGrp="1"/>
          </p:cNvSpPr>
          <p:nvPr>
            <p:ph type="title" idx="4294967295"/>
          </p:nvPr>
        </p:nvSpPr>
        <p:spPr>
          <a:xfrm>
            <a:off x="474593" y="381426"/>
            <a:ext cx="5687681" cy="853678"/>
          </a:xfrm>
        </p:spPr>
        <p:txBody>
          <a:bodyPr vert="horz" lIns="109728" tIns="109728" rIns="109728" bIns="91440" rtlCol="0" anchor="b">
            <a:normAutofit/>
          </a:bodyPr>
          <a:lstStyle/>
          <a:p>
            <a:r>
              <a:rPr lang="en-US" dirty="0"/>
              <a:t>Success criteria</a:t>
            </a:r>
          </a:p>
        </p:txBody>
      </p:sp>
      <p:sp>
        <p:nvSpPr>
          <p:cNvPr id="9" name="TextBox 8">
            <a:extLst>
              <a:ext uri="{FF2B5EF4-FFF2-40B4-BE49-F238E27FC236}">
                <a16:creationId xmlns:a16="http://schemas.microsoft.com/office/drawing/2014/main" id="{60531490-C73F-4414-5D99-20D1DE35D00A}"/>
              </a:ext>
            </a:extLst>
          </p:cNvPr>
          <p:cNvSpPr txBox="1"/>
          <p:nvPr/>
        </p:nvSpPr>
        <p:spPr>
          <a:xfrm>
            <a:off x="582379" y="1321904"/>
            <a:ext cx="5742919" cy="5282955"/>
          </a:xfrm>
          <a:prstGeom prst="rect">
            <a:avLst/>
          </a:prstGeom>
        </p:spPr>
        <p:txBody>
          <a:bodyPr vert="horz" lIns="109728" tIns="109728" rIns="109728" bIns="91440" rtlCol="0" anchor="t">
            <a:normAutofit fontScale="85000" lnSpcReduction="10000"/>
          </a:bodyPr>
          <a:lstStyle/>
          <a:p>
            <a:pPr>
              <a:lnSpc>
                <a:spcPct val="140000"/>
              </a:lnSpc>
              <a:spcBef>
                <a:spcPts val="930"/>
              </a:spcBef>
              <a:buFont typeface="Corbel" panose="020B0503020204020204" pitchFamily="34" charset="0"/>
            </a:pPr>
            <a:r>
              <a:rPr lang="en-US" sz="2400" spc="150" dirty="0">
                <a:solidFill>
                  <a:schemeClr val="tx1">
                    <a:lumMod val="75000"/>
                    <a:lumOff val="25000"/>
                  </a:schemeClr>
                </a:solidFill>
              </a:rPr>
              <a:t>Describe the process and location of spermatogenesis and oogenesis.</a:t>
            </a:r>
          </a:p>
          <a:p>
            <a:pPr>
              <a:lnSpc>
                <a:spcPct val="140000"/>
              </a:lnSpc>
              <a:spcBef>
                <a:spcPts val="930"/>
              </a:spcBef>
              <a:buFont typeface="Corbel" panose="020B0503020204020204" pitchFamily="34" charset="0"/>
            </a:pPr>
            <a:r>
              <a:rPr lang="en-US" sz="2400" spc="150" dirty="0">
                <a:solidFill>
                  <a:schemeClr val="tx1">
                    <a:lumMod val="75000"/>
                    <a:lumOff val="25000"/>
                  </a:schemeClr>
                </a:solidFill>
              </a:rPr>
              <a:t>Distinguish between spermatogonia, primary and secondary spermatocytes, spermatids, Sertoli cells and spermatozoa.</a:t>
            </a:r>
          </a:p>
          <a:p>
            <a:pPr>
              <a:lnSpc>
                <a:spcPct val="140000"/>
              </a:lnSpc>
              <a:spcBef>
                <a:spcPts val="930"/>
              </a:spcBef>
              <a:buFont typeface="Corbel" panose="020B0503020204020204" pitchFamily="34" charset="0"/>
            </a:pPr>
            <a:r>
              <a:rPr lang="en-US" sz="2400" spc="150" dirty="0">
                <a:solidFill>
                  <a:schemeClr val="tx1">
                    <a:lumMod val="75000"/>
                    <a:lumOff val="25000"/>
                  </a:schemeClr>
                </a:solidFill>
              </a:rPr>
              <a:t>Distinguish between oogonia, primary and secondary oocytes and polar bodies.</a:t>
            </a:r>
          </a:p>
          <a:p>
            <a:pPr>
              <a:lnSpc>
                <a:spcPct val="140000"/>
              </a:lnSpc>
              <a:spcBef>
                <a:spcPts val="930"/>
              </a:spcBef>
              <a:buFont typeface="Corbel" panose="020B0503020204020204" pitchFamily="34" charset="0"/>
            </a:pPr>
            <a:r>
              <a:rPr lang="en-US" sz="2400" spc="150" dirty="0">
                <a:solidFill>
                  <a:schemeClr val="tx1">
                    <a:lumMod val="75000"/>
                    <a:lumOff val="25000"/>
                  </a:schemeClr>
                </a:solidFill>
              </a:rPr>
              <a:t>Compare and contrast spermatogenesis and oogenesis.</a:t>
            </a:r>
          </a:p>
          <a:p>
            <a:pPr>
              <a:lnSpc>
                <a:spcPct val="140000"/>
              </a:lnSpc>
              <a:spcBef>
                <a:spcPts val="930"/>
              </a:spcBef>
              <a:buFont typeface="Corbel" panose="020B0503020204020204" pitchFamily="34" charset="0"/>
            </a:pPr>
            <a:endParaRPr lang="en-US" spc="150" dirty="0">
              <a:solidFill>
                <a:schemeClr val="tx1">
                  <a:lumMod val="75000"/>
                  <a:lumOff val="25000"/>
                </a:schemeClr>
              </a:solidFill>
            </a:endParaRPr>
          </a:p>
        </p:txBody>
      </p:sp>
      <p:sp>
        <p:nvSpPr>
          <p:cNvPr id="123" name="Freeform: Shape 122">
            <a:extLst>
              <a:ext uri="{FF2B5EF4-FFF2-40B4-BE49-F238E27FC236}">
                <a16:creationId xmlns:a16="http://schemas.microsoft.com/office/drawing/2014/main" id="{2348ECDC-D455-4B71-90F6-2ECC12B798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23734" y="0"/>
            <a:ext cx="5568114" cy="5577748"/>
          </a:xfrm>
          <a:custGeom>
            <a:avLst/>
            <a:gdLst>
              <a:gd name="connsiteX0" fmla="*/ 2959946 w 5568114"/>
              <a:gd name="connsiteY0" fmla="*/ 0 h 5577748"/>
              <a:gd name="connsiteX1" fmla="*/ 3614224 w 5568114"/>
              <a:gd name="connsiteY1" fmla="*/ 0 h 5577748"/>
              <a:gd name="connsiteX2" fmla="*/ 3844432 w 5568114"/>
              <a:gd name="connsiteY2" fmla="*/ 36392 h 5577748"/>
              <a:gd name="connsiteX3" fmla="*/ 4336826 w 5568114"/>
              <a:gd name="connsiteY3" fmla="*/ 203778 h 5577748"/>
              <a:gd name="connsiteX4" fmla="*/ 5093304 w 5568114"/>
              <a:gd name="connsiteY4" fmla="*/ 806978 h 5577748"/>
              <a:gd name="connsiteX5" fmla="*/ 5496656 w 5568114"/>
              <a:gd name="connsiteY5" fmla="*/ 1495125 h 5577748"/>
              <a:gd name="connsiteX6" fmla="*/ 5568114 w 5568114"/>
              <a:gd name="connsiteY6" fmla="*/ 1692569 h 5577748"/>
              <a:gd name="connsiteX7" fmla="*/ 5568114 w 5568114"/>
              <a:gd name="connsiteY7" fmla="*/ 3665503 h 5577748"/>
              <a:gd name="connsiteX8" fmla="*/ 5466225 w 5568114"/>
              <a:gd name="connsiteY8" fmla="*/ 3819786 h 5577748"/>
              <a:gd name="connsiteX9" fmla="*/ 4579336 w 5568114"/>
              <a:gd name="connsiteY9" fmla="*/ 4635686 h 5577748"/>
              <a:gd name="connsiteX10" fmla="*/ 4384340 w 5568114"/>
              <a:gd name="connsiteY10" fmla="*/ 4791760 h 5577748"/>
              <a:gd name="connsiteX11" fmla="*/ 2782048 w 5568114"/>
              <a:gd name="connsiteY11" fmla="*/ 5577748 h 5577748"/>
              <a:gd name="connsiteX12" fmla="*/ 671354 w 5568114"/>
              <a:gd name="connsiteY12" fmla="*/ 4300148 h 5577748"/>
              <a:gd name="connsiteX13" fmla="*/ 446415 w 5568114"/>
              <a:gd name="connsiteY13" fmla="*/ 3973302 h 5577748"/>
              <a:gd name="connsiteX14" fmla="*/ 0 w 5568114"/>
              <a:gd name="connsiteY14" fmla="*/ 2943554 h 5577748"/>
              <a:gd name="connsiteX15" fmla="*/ 269730 w 5568114"/>
              <a:gd name="connsiteY15" fmla="*/ 1834555 h 5577748"/>
              <a:gd name="connsiteX16" fmla="*/ 1013589 w 5568114"/>
              <a:gd name="connsiteY16" fmla="*/ 881627 h 5577748"/>
              <a:gd name="connsiteX17" fmla="*/ 2089042 w 5568114"/>
              <a:gd name="connsiteY17" fmla="*/ 220777 h 5577748"/>
              <a:gd name="connsiteX18" fmla="*/ 2845684 w 5568114"/>
              <a:gd name="connsiteY18" fmla="*/ 14234 h 5577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568114" h="5577748">
                <a:moveTo>
                  <a:pt x="2959946" y="0"/>
                </a:moveTo>
                <a:lnTo>
                  <a:pt x="3614224" y="0"/>
                </a:lnTo>
                <a:lnTo>
                  <a:pt x="3844432" y="36392"/>
                </a:lnTo>
                <a:cubicBezTo>
                  <a:pt x="4017699" y="73748"/>
                  <a:pt x="4182227" y="129639"/>
                  <a:pt x="4336826" y="203778"/>
                </a:cubicBezTo>
                <a:cubicBezTo>
                  <a:pt x="4626600" y="342850"/>
                  <a:pt x="4881111" y="545834"/>
                  <a:pt x="5093304" y="806978"/>
                </a:cubicBezTo>
                <a:cubicBezTo>
                  <a:pt x="5255931" y="1007198"/>
                  <a:pt x="5391154" y="1239036"/>
                  <a:pt x="5496656" y="1495125"/>
                </a:cubicBezTo>
                <a:lnTo>
                  <a:pt x="5568114" y="1692569"/>
                </a:lnTo>
                <a:lnTo>
                  <a:pt x="5568114" y="3665503"/>
                </a:lnTo>
                <a:lnTo>
                  <a:pt x="5466225" y="3819786"/>
                </a:lnTo>
                <a:cubicBezTo>
                  <a:pt x="5249576" y="4101511"/>
                  <a:pt x="4924044" y="4360994"/>
                  <a:pt x="4579336" y="4635686"/>
                </a:cubicBezTo>
                <a:cubicBezTo>
                  <a:pt x="4515738" y="4686305"/>
                  <a:pt x="4450038" y="4738713"/>
                  <a:pt x="4384340" y="4791760"/>
                </a:cubicBezTo>
                <a:cubicBezTo>
                  <a:pt x="3796254" y="5266498"/>
                  <a:pt x="3367038" y="5577748"/>
                  <a:pt x="2782048" y="5577748"/>
                </a:cubicBezTo>
                <a:cubicBezTo>
                  <a:pt x="1890703" y="5577748"/>
                  <a:pt x="1259439" y="5195682"/>
                  <a:pt x="671354" y="4300148"/>
                </a:cubicBezTo>
                <a:cubicBezTo>
                  <a:pt x="594395" y="4182934"/>
                  <a:pt x="519167" y="4076330"/>
                  <a:pt x="446415" y="3973302"/>
                </a:cubicBezTo>
                <a:cubicBezTo>
                  <a:pt x="144886" y="3546115"/>
                  <a:pt x="0" y="3323958"/>
                  <a:pt x="0" y="2943554"/>
                </a:cubicBezTo>
                <a:cubicBezTo>
                  <a:pt x="0" y="2565835"/>
                  <a:pt x="90816" y="2192716"/>
                  <a:pt x="269730" y="1834555"/>
                </a:cubicBezTo>
                <a:cubicBezTo>
                  <a:pt x="444806" y="1484188"/>
                  <a:pt x="695109" y="1163480"/>
                  <a:pt x="1013589" y="881627"/>
                </a:cubicBezTo>
                <a:cubicBezTo>
                  <a:pt x="1326624" y="604505"/>
                  <a:pt x="1698428" y="375956"/>
                  <a:pt x="2089042" y="220777"/>
                </a:cubicBezTo>
                <a:cubicBezTo>
                  <a:pt x="2339747" y="120996"/>
                  <a:pt x="2592918" y="51971"/>
                  <a:pt x="2845684" y="14234"/>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pic>
        <p:nvPicPr>
          <p:cNvPr id="3" name="Picture 2">
            <a:extLst>
              <a:ext uri="{FF2B5EF4-FFF2-40B4-BE49-F238E27FC236}">
                <a16:creationId xmlns:a16="http://schemas.microsoft.com/office/drawing/2014/main" id="{3C541BA8-E4C6-9F00-3681-74A98C308635}"/>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11380" r="11380"/>
          <a:stretch/>
        </p:blipFill>
        <p:spPr>
          <a:xfrm>
            <a:off x="6877878" y="294199"/>
            <a:ext cx="5150794" cy="5001370"/>
          </a:xfrm>
          <a:custGeom>
            <a:avLst/>
            <a:gdLst/>
            <a:ahLst/>
            <a:cxnLst/>
            <a:rect l="l" t="t" r="r" b="b"/>
            <a:pathLst>
              <a:path w="5044104" h="4896924">
                <a:moveTo>
                  <a:pt x="2886613" y="0"/>
                </a:moveTo>
                <a:cubicBezTo>
                  <a:pt x="3218269" y="0"/>
                  <a:pt x="3523512" y="65865"/>
                  <a:pt x="3794011" y="195584"/>
                </a:cubicBezTo>
                <a:cubicBezTo>
                  <a:pt x="4047516" y="317247"/>
                  <a:pt x="4270172" y="494825"/>
                  <a:pt x="4455804" y="723284"/>
                </a:cubicBezTo>
                <a:cubicBezTo>
                  <a:pt x="4835198" y="1190375"/>
                  <a:pt x="5044104" y="1854168"/>
                  <a:pt x="5044104" y="2592438"/>
                </a:cubicBezTo>
                <a:cubicBezTo>
                  <a:pt x="5044104" y="2886985"/>
                  <a:pt x="4963247" y="3123382"/>
                  <a:pt x="4782050" y="3358996"/>
                </a:cubicBezTo>
                <a:cubicBezTo>
                  <a:pt x="4592516" y="3605460"/>
                  <a:pt x="4307730" y="3832465"/>
                  <a:pt x="4006167" y="4072775"/>
                </a:cubicBezTo>
                <a:cubicBezTo>
                  <a:pt x="3950530" y="4117058"/>
                  <a:pt x="3893052" y="4162907"/>
                  <a:pt x="3835576" y="4209314"/>
                </a:cubicBezTo>
                <a:cubicBezTo>
                  <a:pt x="3321099" y="4624632"/>
                  <a:pt x="2945605" y="4896924"/>
                  <a:pt x="2433835" y="4896924"/>
                </a:cubicBezTo>
                <a:cubicBezTo>
                  <a:pt x="1654054" y="4896924"/>
                  <a:pt x="1101803" y="4562680"/>
                  <a:pt x="587325" y="3779234"/>
                </a:cubicBezTo>
                <a:cubicBezTo>
                  <a:pt x="519999" y="3676690"/>
                  <a:pt x="454187" y="3583430"/>
                  <a:pt x="390540" y="3493298"/>
                </a:cubicBezTo>
                <a:cubicBezTo>
                  <a:pt x="126752" y="3119579"/>
                  <a:pt x="0" y="2925228"/>
                  <a:pt x="0" y="2592438"/>
                </a:cubicBezTo>
                <a:cubicBezTo>
                  <a:pt x="0" y="2261996"/>
                  <a:pt x="79450" y="1935577"/>
                  <a:pt x="235969" y="1622244"/>
                </a:cubicBezTo>
                <a:cubicBezTo>
                  <a:pt x="389133" y="1315731"/>
                  <a:pt x="608107" y="1035165"/>
                  <a:pt x="886724" y="788590"/>
                </a:cubicBezTo>
                <a:cubicBezTo>
                  <a:pt x="1160578" y="546153"/>
                  <a:pt x="1485846" y="346211"/>
                  <a:pt x="1827568" y="210454"/>
                </a:cubicBezTo>
                <a:cubicBezTo>
                  <a:pt x="2178491" y="70787"/>
                  <a:pt x="2534934" y="0"/>
                  <a:pt x="2886613" y="0"/>
                </a:cubicBezTo>
                <a:close/>
              </a:path>
            </a:pathLst>
          </a:custGeom>
        </p:spPr>
      </p:pic>
    </p:spTree>
    <p:extLst>
      <p:ext uri="{BB962C8B-B14F-4D97-AF65-F5344CB8AC3E}">
        <p14:creationId xmlns:p14="http://schemas.microsoft.com/office/powerpoint/2010/main" val="11562509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D8BC5B-94F6-5275-D681-9A42FE76A5C9}"/>
              </a:ext>
            </a:extLst>
          </p:cNvPr>
          <p:cNvSpPr>
            <a:spLocks noGrp="1"/>
          </p:cNvSpPr>
          <p:nvPr>
            <p:ph type="title"/>
          </p:nvPr>
        </p:nvSpPr>
        <p:spPr/>
        <p:txBody>
          <a:bodyPr/>
          <a:lstStyle/>
          <a:p>
            <a:r>
              <a:rPr lang="en-US" dirty="0"/>
              <a:t>Spermatogenesis</a:t>
            </a:r>
            <a:endParaRPr lang="en-AU" dirty="0"/>
          </a:p>
        </p:txBody>
      </p:sp>
      <p:sp>
        <p:nvSpPr>
          <p:cNvPr id="3" name="Content Placeholder 2">
            <a:extLst>
              <a:ext uri="{FF2B5EF4-FFF2-40B4-BE49-F238E27FC236}">
                <a16:creationId xmlns:a16="http://schemas.microsoft.com/office/drawing/2014/main" id="{799CADE0-B09B-4A03-6044-E90207F891A3}"/>
              </a:ext>
            </a:extLst>
          </p:cNvPr>
          <p:cNvSpPr>
            <a:spLocks noGrp="1"/>
          </p:cNvSpPr>
          <p:nvPr>
            <p:ph idx="1"/>
          </p:nvPr>
        </p:nvSpPr>
        <p:spPr/>
        <p:txBody>
          <a:bodyPr>
            <a:normAutofit lnSpcReduction="10000"/>
          </a:bodyPr>
          <a:lstStyle/>
          <a:p>
            <a:r>
              <a:rPr lang="en-US" sz="2400" dirty="0"/>
              <a:t>Sperm formation occurs in the seminiferous tubules of the testes. Every day from puberty, a healthy male makes several hundred million sperm, with rapid and constant cellular divisions.</a:t>
            </a:r>
          </a:p>
          <a:p>
            <a:r>
              <a:rPr lang="en-US" sz="2400" dirty="0"/>
              <a:t>Spermatogenesis involves meiosis, to reduce the number of chromosomes to the haploid (23 in humans).</a:t>
            </a:r>
            <a:endParaRPr lang="en-AU" sz="2400" dirty="0"/>
          </a:p>
        </p:txBody>
      </p:sp>
    </p:spTree>
    <p:extLst>
      <p:ext uri="{BB962C8B-B14F-4D97-AF65-F5344CB8AC3E}">
        <p14:creationId xmlns:p14="http://schemas.microsoft.com/office/powerpoint/2010/main" val="4209787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950AD4C-6AF3-49F8-94E1-DBCAFB3947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microscopic view of a cell&#10;&#10;Description automatically generated">
            <a:extLst>
              <a:ext uri="{FF2B5EF4-FFF2-40B4-BE49-F238E27FC236}">
                <a16:creationId xmlns:a16="http://schemas.microsoft.com/office/drawing/2014/main" id="{6CA017F1-9A52-13CE-7E65-64E39A00ECB1}"/>
              </a:ext>
            </a:extLst>
          </p:cNvPr>
          <p:cNvPicPr>
            <a:picLocks noGrp="1" noChangeAspect="1"/>
          </p:cNvPicPr>
          <p:nvPr>
            <p:ph idx="1"/>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t="11277" b="5390"/>
          <a:stretch/>
        </p:blipFill>
        <p:spPr>
          <a:xfrm>
            <a:off x="-1" y="10"/>
            <a:ext cx="12192000" cy="6857990"/>
          </a:xfrm>
          <a:prstGeom prst="rect">
            <a:avLst/>
          </a:prstGeom>
        </p:spPr>
      </p:pic>
    </p:spTree>
    <p:extLst>
      <p:ext uri="{BB962C8B-B14F-4D97-AF65-F5344CB8AC3E}">
        <p14:creationId xmlns:p14="http://schemas.microsoft.com/office/powerpoint/2010/main" val="18977606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4D3E4D-40A9-30B4-261C-5C1BB4AAFB2C}"/>
              </a:ext>
            </a:extLst>
          </p:cNvPr>
          <p:cNvSpPr>
            <a:spLocks noGrp="1"/>
          </p:cNvSpPr>
          <p:nvPr>
            <p:ph type="title"/>
          </p:nvPr>
        </p:nvSpPr>
        <p:spPr/>
        <p:txBody>
          <a:bodyPr/>
          <a:lstStyle/>
          <a:p>
            <a:r>
              <a:rPr lang="en-US" dirty="0"/>
              <a:t>Cell divisions</a:t>
            </a:r>
            <a:endParaRPr lang="en-AU" dirty="0"/>
          </a:p>
        </p:txBody>
      </p:sp>
      <p:sp>
        <p:nvSpPr>
          <p:cNvPr id="3" name="Content Placeholder 2">
            <a:extLst>
              <a:ext uri="{FF2B5EF4-FFF2-40B4-BE49-F238E27FC236}">
                <a16:creationId xmlns:a16="http://schemas.microsoft.com/office/drawing/2014/main" id="{9888D460-5122-A8F3-F36E-C5247059F92A}"/>
              </a:ext>
            </a:extLst>
          </p:cNvPr>
          <p:cNvSpPr>
            <a:spLocks noGrp="1"/>
          </p:cNvSpPr>
          <p:nvPr>
            <p:ph idx="1"/>
          </p:nvPr>
        </p:nvSpPr>
        <p:spPr>
          <a:xfrm>
            <a:off x="1421295" y="2295939"/>
            <a:ext cx="9780104" cy="4119841"/>
          </a:xfrm>
        </p:spPr>
        <p:txBody>
          <a:bodyPr>
            <a:normAutofit fontScale="77500" lnSpcReduction="20000"/>
          </a:bodyPr>
          <a:lstStyle/>
          <a:p>
            <a:r>
              <a:rPr lang="en-US" sz="3100" dirty="0"/>
              <a:t>Each seminiferous tubule is lined with undifferentiated stem cells called </a:t>
            </a:r>
            <a:r>
              <a:rPr lang="en-US" sz="3100" b="1" dirty="0"/>
              <a:t>spermatogonia</a:t>
            </a:r>
            <a:r>
              <a:rPr lang="en-US" sz="3100" dirty="0"/>
              <a:t> or “sperm seed”. Until puberty, these divide continuously by mitosis, but after puberty each mitotic division produces one germ cell and one </a:t>
            </a:r>
            <a:r>
              <a:rPr lang="en-US" sz="3100" b="1" dirty="0"/>
              <a:t>primary spermatocyte</a:t>
            </a:r>
            <a:r>
              <a:rPr lang="en-US" sz="3100" dirty="0"/>
              <a:t>.</a:t>
            </a:r>
          </a:p>
          <a:p>
            <a:r>
              <a:rPr lang="en-US" sz="3100" dirty="0"/>
              <a:t>Primary spermatocytes undergo meiosis I to produce </a:t>
            </a:r>
            <a:r>
              <a:rPr lang="en-US" sz="3100" b="1" dirty="0"/>
              <a:t>secondary spermatocytes </a:t>
            </a:r>
            <a:r>
              <a:rPr lang="en-US" sz="3100" dirty="0"/>
              <a:t>and then meiosis II to product </a:t>
            </a:r>
            <a:r>
              <a:rPr lang="en-US" sz="3100" b="1" dirty="0"/>
              <a:t>spermatids</a:t>
            </a:r>
            <a:r>
              <a:rPr lang="en-US" sz="3100" dirty="0"/>
              <a:t>.</a:t>
            </a:r>
          </a:p>
          <a:p>
            <a:endParaRPr lang="en-AU" dirty="0"/>
          </a:p>
        </p:txBody>
      </p:sp>
    </p:spTree>
    <p:extLst>
      <p:ext uri="{BB962C8B-B14F-4D97-AF65-F5344CB8AC3E}">
        <p14:creationId xmlns:p14="http://schemas.microsoft.com/office/powerpoint/2010/main" val="13255669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950AD4C-6AF3-49F8-94E1-DBCAFB3947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2F0E00C3-4613-415F-BE3A-78FBAD9061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0495175" cy="6858000"/>
          </a:xfrm>
          <a:custGeom>
            <a:avLst/>
            <a:gdLst>
              <a:gd name="connsiteX0" fmla="*/ 0 w 10495175"/>
              <a:gd name="connsiteY0" fmla="*/ 0 h 6858000"/>
              <a:gd name="connsiteX1" fmla="*/ 5289224 w 10495175"/>
              <a:gd name="connsiteY1" fmla="*/ 0 h 6858000"/>
              <a:gd name="connsiteX2" fmla="*/ 6736007 w 10495175"/>
              <a:gd name="connsiteY2" fmla="*/ 0 h 6858000"/>
              <a:gd name="connsiteX3" fmla="*/ 6998753 w 10495175"/>
              <a:gd name="connsiteY3" fmla="*/ 0 h 6858000"/>
              <a:gd name="connsiteX4" fmla="*/ 7778919 w 10495175"/>
              <a:gd name="connsiteY4" fmla="*/ 0 h 6858000"/>
              <a:gd name="connsiteX5" fmla="*/ 8872152 w 10495175"/>
              <a:gd name="connsiteY5" fmla="*/ 0 h 6858000"/>
              <a:gd name="connsiteX6" fmla="*/ 8894276 w 10495175"/>
              <a:gd name="connsiteY6" fmla="*/ 14997 h 6858000"/>
              <a:gd name="connsiteX7" fmla="*/ 10495175 w 10495175"/>
              <a:gd name="connsiteY7" fmla="*/ 3621656 h 6858000"/>
              <a:gd name="connsiteX8" fmla="*/ 8620825 w 10495175"/>
              <a:gd name="connsiteY8" fmla="*/ 6374814 h 6858000"/>
              <a:gd name="connsiteX9" fmla="*/ 8104177 w 10495175"/>
              <a:gd name="connsiteY9" fmla="*/ 6780599 h 6858000"/>
              <a:gd name="connsiteX10" fmla="*/ 7992421 w 10495175"/>
              <a:gd name="connsiteY10" fmla="*/ 6858000 h 6858000"/>
              <a:gd name="connsiteX11" fmla="*/ 7778919 w 10495175"/>
              <a:gd name="connsiteY11" fmla="*/ 6858000 h 6858000"/>
              <a:gd name="connsiteX12" fmla="*/ 6998753 w 10495175"/>
              <a:gd name="connsiteY12" fmla="*/ 6858000 h 6858000"/>
              <a:gd name="connsiteX13" fmla="*/ 6736007 w 10495175"/>
              <a:gd name="connsiteY13" fmla="*/ 6858000 h 6858000"/>
              <a:gd name="connsiteX14" fmla="*/ 5289224 w 10495175"/>
              <a:gd name="connsiteY14" fmla="*/ 6858000 h 6858000"/>
              <a:gd name="connsiteX15" fmla="*/ 0 w 10495175"/>
              <a:gd name="connsiteY1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495175" h="6858000">
                <a:moveTo>
                  <a:pt x="0" y="0"/>
                </a:moveTo>
                <a:lnTo>
                  <a:pt x="5289224" y="0"/>
                </a:lnTo>
                <a:lnTo>
                  <a:pt x="6736007" y="0"/>
                </a:lnTo>
                <a:lnTo>
                  <a:pt x="6998753" y="0"/>
                </a:lnTo>
                <a:lnTo>
                  <a:pt x="7778919" y="0"/>
                </a:lnTo>
                <a:lnTo>
                  <a:pt x="8872152" y="0"/>
                </a:lnTo>
                <a:lnTo>
                  <a:pt x="8894276" y="14997"/>
                </a:lnTo>
                <a:cubicBezTo>
                  <a:pt x="9921439" y="754641"/>
                  <a:pt x="10495175" y="2093192"/>
                  <a:pt x="10495175" y="3621656"/>
                </a:cubicBezTo>
                <a:cubicBezTo>
                  <a:pt x="10495175" y="4969131"/>
                  <a:pt x="9566450" y="5602839"/>
                  <a:pt x="8620825" y="6374814"/>
                </a:cubicBezTo>
                <a:cubicBezTo>
                  <a:pt x="8448622" y="6515397"/>
                  <a:pt x="8277995" y="6653108"/>
                  <a:pt x="8104177" y="6780599"/>
                </a:cubicBezTo>
                <a:lnTo>
                  <a:pt x="7992421" y="6858000"/>
                </a:lnTo>
                <a:lnTo>
                  <a:pt x="7778919" y="6858000"/>
                </a:lnTo>
                <a:lnTo>
                  <a:pt x="6998753" y="6858000"/>
                </a:lnTo>
                <a:lnTo>
                  <a:pt x="6736007" y="6858000"/>
                </a:lnTo>
                <a:lnTo>
                  <a:pt x="5289224"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Shape 13">
            <a:extLst>
              <a:ext uri="{FF2B5EF4-FFF2-40B4-BE49-F238E27FC236}">
                <a16:creationId xmlns:a16="http://schemas.microsoft.com/office/drawing/2014/main" id="{8DBEAE55-3EA1-41D7-A212-5F7D8986C1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98020"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6" name="Freeform: Shape 15">
            <a:extLst>
              <a:ext uri="{FF2B5EF4-FFF2-40B4-BE49-F238E27FC236}">
                <a16:creationId xmlns:a16="http://schemas.microsoft.com/office/drawing/2014/main" id="{CFC5F0E7-644F-4101-BE72-12825CF537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85964" y="0"/>
            <a:ext cx="2536434" cy="6858000"/>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pic>
        <p:nvPicPr>
          <p:cNvPr id="5" name="Content Placeholder 4" descr="A diagram of a human body&#10;&#10;Description automatically generated">
            <a:extLst>
              <a:ext uri="{FF2B5EF4-FFF2-40B4-BE49-F238E27FC236}">
                <a16:creationId xmlns:a16="http://schemas.microsoft.com/office/drawing/2014/main" id="{4F927452-1551-EEA9-3574-DCEA03CCA510}"/>
              </a:ext>
            </a:extLst>
          </p:cNvPr>
          <p:cNvPicPr>
            <a:picLocks noGrp="1" noChangeAspect="1"/>
          </p:cNvPicPr>
          <p:nvPr>
            <p:ph idx="1"/>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b="30778"/>
          <a:stretch/>
        </p:blipFill>
        <p:spPr>
          <a:xfrm>
            <a:off x="-1" y="10"/>
            <a:ext cx="10293244" cy="6857990"/>
          </a:xfrm>
          <a:custGeom>
            <a:avLst/>
            <a:gdLst/>
            <a:ahLst/>
            <a:cxnLst/>
            <a:rect l="l" t="t" r="r" b="b"/>
            <a:pathLst>
              <a:path w="10293244" h="6858000">
                <a:moveTo>
                  <a:pt x="0" y="0"/>
                </a:moveTo>
                <a:lnTo>
                  <a:pt x="947949" y="0"/>
                </a:lnTo>
                <a:lnTo>
                  <a:pt x="3371353" y="0"/>
                </a:lnTo>
                <a:lnTo>
                  <a:pt x="5289223" y="0"/>
                </a:lnTo>
                <a:lnTo>
                  <a:pt x="5484191" y="0"/>
                </a:lnTo>
                <a:lnTo>
                  <a:pt x="5653963" y="0"/>
                </a:lnTo>
                <a:lnTo>
                  <a:pt x="6142799" y="0"/>
                </a:lnTo>
                <a:lnTo>
                  <a:pt x="6723887" y="0"/>
                </a:lnTo>
                <a:lnTo>
                  <a:pt x="7520328" y="0"/>
                </a:lnTo>
                <a:lnTo>
                  <a:pt x="8636365" y="0"/>
                </a:lnTo>
                <a:lnTo>
                  <a:pt x="8658951" y="14997"/>
                </a:lnTo>
                <a:cubicBezTo>
                  <a:pt x="9707540" y="754641"/>
                  <a:pt x="10293244" y="2093192"/>
                  <a:pt x="10293244" y="3621656"/>
                </a:cubicBezTo>
                <a:cubicBezTo>
                  <a:pt x="10293244" y="4969131"/>
                  <a:pt x="9345146" y="5602839"/>
                  <a:pt x="8379796" y="6374814"/>
                </a:cubicBezTo>
                <a:cubicBezTo>
                  <a:pt x="8204000" y="6515397"/>
                  <a:pt x="8029814" y="6653108"/>
                  <a:pt x="7852370" y="6780599"/>
                </a:cubicBezTo>
                <a:lnTo>
                  <a:pt x="7738283" y="6858000"/>
                </a:lnTo>
                <a:lnTo>
                  <a:pt x="7520328" y="6858000"/>
                </a:lnTo>
                <a:lnTo>
                  <a:pt x="6723887" y="6858000"/>
                </a:lnTo>
                <a:lnTo>
                  <a:pt x="6142799" y="6858000"/>
                </a:lnTo>
                <a:lnTo>
                  <a:pt x="5653963" y="6858000"/>
                </a:lnTo>
                <a:lnTo>
                  <a:pt x="5484191" y="6858000"/>
                </a:lnTo>
                <a:lnTo>
                  <a:pt x="5289223" y="6858000"/>
                </a:lnTo>
                <a:lnTo>
                  <a:pt x="3371353" y="6858000"/>
                </a:lnTo>
                <a:lnTo>
                  <a:pt x="947949" y="6858000"/>
                </a:lnTo>
                <a:lnTo>
                  <a:pt x="0" y="6858000"/>
                </a:lnTo>
                <a:close/>
              </a:path>
            </a:pathLst>
          </a:custGeom>
        </p:spPr>
      </p:pic>
    </p:spTree>
    <p:extLst>
      <p:ext uri="{BB962C8B-B14F-4D97-AF65-F5344CB8AC3E}">
        <p14:creationId xmlns:p14="http://schemas.microsoft.com/office/powerpoint/2010/main" val="19515154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995F8B-0C7C-F9AE-D575-3760F7F385EF}"/>
              </a:ext>
            </a:extLst>
          </p:cNvPr>
          <p:cNvSpPr>
            <a:spLocks noGrp="1"/>
          </p:cNvSpPr>
          <p:nvPr>
            <p:ph type="title"/>
          </p:nvPr>
        </p:nvSpPr>
        <p:spPr/>
        <p:txBody>
          <a:bodyPr/>
          <a:lstStyle/>
          <a:p>
            <a:r>
              <a:rPr lang="en-US" dirty="0"/>
              <a:t>Spermiogenesis</a:t>
            </a:r>
            <a:endParaRPr lang="en-AU" dirty="0"/>
          </a:p>
        </p:txBody>
      </p:sp>
      <p:sp>
        <p:nvSpPr>
          <p:cNvPr id="3" name="Content Placeholder 2">
            <a:extLst>
              <a:ext uri="{FF2B5EF4-FFF2-40B4-BE49-F238E27FC236}">
                <a16:creationId xmlns:a16="http://schemas.microsoft.com/office/drawing/2014/main" id="{C87D6485-9C2F-5A58-0160-55D315F16ACD}"/>
              </a:ext>
            </a:extLst>
          </p:cNvPr>
          <p:cNvSpPr>
            <a:spLocks noGrp="1"/>
          </p:cNvSpPr>
          <p:nvPr>
            <p:ph idx="1"/>
          </p:nvPr>
        </p:nvSpPr>
        <p:spPr>
          <a:xfrm>
            <a:off x="1023730" y="2410239"/>
            <a:ext cx="10595113" cy="3553541"/>
          </a:xfrm>
        </p:spPr>
        <p:txBody>
          <a:bodyPr>
            <a:normAutofit/>
          </a:bodyPr>
          <a:lstStyle/>
          <a:p>
            <a:r>
              <a:rPr lang="en-US" sz="2400" dirty="0"/>
              <a:t>Spermatids undergo a streamlining process to remove excess cytoplasm and develop into </a:t>
            </a:r>
            <a:r>
              <a:rPr lang="en-US" sz="2400" b="1" dirty="0"/>
              <a:t>spermatozoa</a:t>
            </a:r>
            <a:r>
              <a:rPr lang="en-US" sz="2400" dirty="0"/>
              <a:t> with three parts: the DNA filled head, metabolic midpiece full of mitochondria and a motile tail. </a:t>
            </a:r>
            <a:endParaRPr lang="en-AU" sz="2400" dirty="0"/>
          </a:p>
        </p:txBody>
      </p:sp>
      <p:pic>
        <p:nvPicPr>
          <p:cNvPr id="5" name="Picture 4" descr="A diagram of a flow diagram">
            <a:extLst>
              <a:ext uri="{FF2B5EF4-FFF2-40B4-BE49-F238E27FC236}">
                <a16:creationId xmlns:a16="http://schemas.microsoft.com/office/drawing/2014/main" id="{DFBE8CFF-C03F-D42E-155E-B2FED4C1D68C}"/>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689075" y="4563177"/>
            <a:ext cx="9232900" cy="2514600"/>
          </a:xfrm>
          <a:prstGeom prst="rect">
            <a:avLst/>
          </a:prstGeom>
        </p:spPr>
      </p:pic>
      <p:sp>
        <p:nvSpPr>
          <p:cNvPr id="6" name="TextBox 5">
            <a:extLst>
              <a:ext uri="{FF2B5EF4-FFF2-40B4-BE49-F238E27FC236}">
                <a16:creationId xmlns:a16="http://schemas.microsoft.com/office/drawing/2014/main" id="{0020F31D-0B02-F25C-3C1F-82043E4E2C1E}"/>
              </a:ext>
            </a:extLst>
          </p:cNvPr>
          <p:cNvSpPr txBox="1"/>
          <p:nvPr/>
        </p:nvSpPr>
        <p:spPr>
          <a:xfrm>
            <a:off x="1737967" y="6962361"/>
            <a:ext cx="9232900" cy="230832"/>
          </a:xfrm>
          <a:prstGeom prst="rect">
            <a:avLst/>
          </a:prstGeom>
          <a:noFill/>
        </p:spPr>
        <p:txBody>
          <a:bodyPr wrap="square" rtlCol="0">
            <a:spAutoFit/>
          </a:bodyPr>
          <a:lstStyle/>
          <a:p>
            <a:r>
              <a:rPr lang="en-AU" sz="900">
                <a:hlinkClick r:id="rId3" tooltip="https://philschatz.com/anatomy-book/contents/m46400.html"/>
              </a:rPr>
              <a:t>This Photo</a:t>
            </a:r>
            <a:r>
              <a:rPr lang="en-AU" sz="900"/>
              <a:t> by Unknown Author is licensed under </a:t>
            </a:r>
            <a:r>
              <a:rPr lang="en-AU" sz="900">
                <a:hlinkClick r:id="rId4" tooltip="https://creativecommons.org/licenses/by/3.0/"/>
              </a:rPr>
              <a:t>CC BY</a:t>
            </a:r>
            <a:endParaRPr lang="en-AU" sz="900"/>
          </a:p>
        </p:txBody>
      </p:sp>
    </p:spTree>
    <p:extLst>
      <p:ext uri="{BB962C8B-B14F-4D97-AF65-F5344CB8AC3E}">
        <p14:creationId xmlns:p14="http://schemas.microsoft.com/office/powerpoint/2010/main" val="2755772184"/>
      </p:ext>
    </p:extLst>
  </p:cSld>
  <p:clrMapOvr>
    <a:masterClrMapping/>
  </p:clrMapOvr>
</p:sld>
</file>

<file path=ppt/theme/theme1.xml><?xml version="1.0" encoding="utf-8"?>
<a:theme xmlns:a="http://schemas.openxmlformats.org/drawingml/2006/main" name="SketchLinesVTI">
  <a:themeElements>
    <a:clrScheme name="AnalogousFromRegularSeedRightStep">
      <a:dk1>
        <a:srgbClr val="000000"/>
      </a:dk1>
      <a:lt1>
        <a:srgbClr val="FFFFFF"/>
      </a:lt1>
      <a:dk2>
        <a:srgbClr val="1C2732"/>
      </a:dk2>
      <a:lt2>
        <a:srgbClr val="F3F0F1"/>
      </a:lt2>
      <a:accent1>
        <a:srgbClr val="21B782"/>
      </a:accent1>
      <a:accent2>
        <a:srgbClr val="14B1BC"/>
      </a:accent2>
      <a:accent3>
        <a:srgbClr val="298CE7"/>
      </a:accent3>
      <a:accent4>
        <a:srgbClr val="2E40D9"/>
      </a:accent4>
      <a:accent5>
        <a:srgbClr val="6529E7"/>
      </a:accent5>
      <a:accent6>
        <a:srgbClr val="A217D5"/>
      </a:accent6>
      <a:hlink>
        <a:srgbClr val="BF3F6C"/>
      </a:hlink>
      <a:folHlink>
        <a:srgbClr val="7F7F7F"/>
      </a:folHlink>
    </a:clrScheme>
    <a:fontScheme name="Custom 7">
      <a:majorFont>
        <a:latin typeface="Meiryo"/>
        <a:ea typeface=""/>
        <a:cs typeface=""/>
      </a:majorFont>
      <a:minorFont>
        <a:latin typeface="Meiryo"/>
        <a:ea typeface=""/>
        <a:cs typeface=""/>
      </a:minorFont>
    </a:fontScheme>
    <a:fmtScheme name="Feathered">
      <a:fillStyleLst>
        <a:solidFill>
          <a:schemeClr val="phClr"/>
        </a:solidFill>
        <a:solidFill>
          <a:schemeClr val="phClr">
            <a:tint val="67000"/>
            <a:satMod val="105000"/>
          </a:schemeClr>
        </a:solidFill>
        <a:gradFill rotWithShape="1">
          <a:gsLst>
            <a:gs pos="0">
              <a:schemeClr val="phClr">
                <a:tint val="94000"/>
                <a:satMod val="103000"/>
                <a:lumMod val="102000"/>
              </a:schemeClr>
            </a:gs>
            <a:gs pos="50000">
              <a:schemeClr val="phClr">
                <a:shade val="100000"/>
                <a:satMod val="110000"/>
                <a:lumMod val="100000"/>
              </a:schemeClr>
            </a:gs>
            <a:gs pos="100000">
              <a:schemeClr val="phClr">
                <a:shade val="70000"/>
                <a:satMod val="120000"/>
                <a:lumMod val="99000"/>
              </a:schemeClr>
            </a:gs>
          </a:gsLst>
          <a:path path="circle">
            <a:fillToRect l="100000" t="100000" r="100000" b="100000"/>
          </a:path>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tint val="50000"/>
              <a:shade val="83000"/>
            </a:schemeClr>
          </a:solidFill>
          <a:prstDash val="solid"/>
        </a:ln>
      </a:lnStyleLst>
      <a:effectStyleLst>
        <a:effectStyle>
          <a:effectLst/>
        </a:effectStyle>
        <a:effectStyle>
          <a:effectLst/>
        </a:effectStyle>
        <a:effectStyle>
          <a:effectLst>
            <a:outerShdw blurRad="57150" dist="25400" dir="5400000" algn="ctr" rotWithShape="0">
              <a:srgbClr val="000000">
                <a:alpha val="20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ketchLinesVTI" id="{8C0B0F05-C8D0-4078-9615-83E590287484}" vid="{43A7BC57-C1E3-4EE6-BDBC-5422DD574AF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3674</TotalTime>
  <Words>542</Words>
  <Application>Microsoft Office PowerPoint</Application>
  <PresentationFormat>Widescreen</PresentationFormat>
  <Paragraphs>37</Paragraphs>
  <Slides>20</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20</vt:i4>
      </vt:variant>
    </vt:vector>
  </HeadingPairs>
  <TitlesOfParts>
    <vt:vector size="24" baseType="lpstr">
      <vt:lpstr>Meiryo</vt:lpstr>
      <vt:lpstr>Calibri</vt:lpstr>
      <vt:lpstr>Corbel</vt:lpstr>
      <vt:lpstr>SketchLinesVTI</vt:lpstr>
      <vt:lpstr>PowerPoint Presentation</vt:lpstr>
      <vt:lpstr>Review</vt:lpstr>
      <vt:lpstr>Learning Intentions</vt:lpstr>
      <vt:lpstr>Success criteria</vt:lpstr>
      <vt:lpstr>Spermatogenesis</vt:lpstr>
      <vt:lpstr>PowerPoint Presentation</vt:lpstr>
      <vt:lpstr>Cell divisions</vt:lpstr>
      <vt:lpstr>PowerPoint Presentation</vt:lpstr>
      <vt:lpstr>Spermiogenesis</vt:lpstr>
      <vt:lpstr>PowerPoint Presentation</vt:lpstr>
      <vt:lpstr>PowerPoint Presentation</vt:lpstr>
      <vt:lpstr>Sertoli cells</vt:lpstr>
      <vt:lpstr>PowerPoint Presentation</vt:lpstr>
      <vt:lpstr>Oogenesis</vt:lpstr>
      <vt:lpstr>PowerPoint Presentation</vt:lpstr>
      <vt:lpstr>Polar bodies and secondary oocytes</vt:lpstr>
      <vt:lpstr>PowerPoint Presentation</vt:lpstr>
      <vt:lpstr>PowerPoint Presentation</vt:lpstr>
      <vt:lpstr>PowerPoint Presentation</vt:lpstr>
      <vt:lpstr>Success criteria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Nervous System</dc:title>
  <dc:creator>Kristy</dc:creator>
  <cp:lastModifiedBy>Kristy Johnson</cp:lastModifiedBy>
  <cp:revision>92</cp:revision>
  <dcterms:created xsi:type="dcterms:W3CDTF">2023-02-01T11:31:06Z</dcterms:created>
  <dcterms:modified xsi:type="dcterms:W3CDTF">2024-09-03T12:47:11Z</dcterms:modified>
</cp:coreProperties>
</file>